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6" r:id="rId4"/>
  </p:sldMasterIdLst>
  <p:notesMasterIdLst>
    <p:notesMasterId r:id="rId18"/>
  </p:notesMasterIdLst>
  <p:handoutMasterIdLst>
    <p:handoutMasterId r:id="rId19"/>
  </p:handoutMasterIdLst>
  <p:sldIdLst>
    <p:sldId id="285" r:id="rId5"/>
    <p:sldId id="256" r:id="rId6"/>
    <p:sldId id="288" r:id="rId7"/>
    <p:sldId id="267" r:id="rId8"/>
    <p:sldId id="308" r:id="rId9"/>
    <p:sldId id="286" r:id="rId10"/>
    <p:sldId id="310" r:id="rId11"/>
    <p:sldId id="311" r:id="rId12"/>
    <p:sldId id="312" r:id="rId13"/>
    <p:sldId id="264" r:id="rId14"/>
    <p:sldId id="309" r:id="rId15"/>
    <p:sldId id="307" r:id="rId16"/>
    <p:sldId id="271" r:id="rId17"/>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7D021-69F1-5BB8-5770-AC7BCE9B6495}" v="94" dt="2025-07-02T13:17:50.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8" autoAdjust="0"/>
    <p:restoredTop sz="94684" autoAdjust="0"/>
  </p:normalViewPr>
  <p:slideViewPr>
    <p:cSldViewPr>
      <p:cViewPr varScale="1">
        <p:scale>
          <a:sx n="73" d="100"/>
          <a:sy n="73" d="100"/>
        </p:scale>
        <p:origin x="1464" y="78"/>
      </p:cViewPr>
      <p:guideLst>
        <p:guide orient="horz" pos="2160"/>
        <p:guide pos="2880"/>
      </p:guideLst>
    </p:cSldViewPr>
  </p:slideViewPr>
  <p:outlineViewPr>
    <p:cViewPr>
      <p:scale>
        <a:sx n="33" d="100"/>
        <a:sy n="33" d="100"/>
      </p:scale>
      <p:origin x="6" y="156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634"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Kerfoot" userId="S::georgina.kerfoot@holytrinity.leeds.sch.uk::495ef93d-5757-40b8-9475-b15ad5488479" providerId="AD" clId="Web-{F6B7D021-69F1-5BB8-5770-AC7BCE9B6495}"/>
    <pc:docChg chg="modSld">
      <pc:chgData name="Georgina Kerfoot" userId="S::georgina.kerfoot@holytrinity.leeds.sch.uk::495ef93d-5757-40b8-9475-b15ad5488479" providerId="AD" clId="Web-{F6B7D021-69F1-5BB8-5770-AC7BCE9B6495}" dt="2025-07-02T13:17:50.064" v="80" actId="20577"/>
      <pc:docMkLst>
        <pc:docMk/>
      </pc:docMkLst>
      <pc:sldChg chg="modSp">
        <pc:chgData name="Georgina Kerfoot" userId="S::georgina.kerfoot@holytrinity.leeds.sch.uk::495ef93d-5757-40b8-9475-b15ad5488479" providerId="AD" clId="Web-{F6B7D021-69F1-5BB8-5770-AC7BCE9B6495}" dt="2025-07-02T13:16:13.605" v="62" actId="20577"/>
        <pc:sldMkLst>
          <pc:docMk/>
          <pc:sldMk cId="0" sldId="256"/>
        </pc:sldMkLst>
        <pc:spChg chg="mod">
          <ac:chgData name="Georgina Kerfoot" userId="S::georgina.kerfoot@holytrinity.leeds.sch.uk::495ef93d-5757-40b8-9475-b15ad5488479" providerId="AD" clId="Web-{F6B7D021-69F1-5BB8-5770-AC7BCE9B6495}" dt="2025-07-02T13:16:13.605" v="62" actId="20577"/>
          <ac:spMkLst>
            <pc:docMk/>
            <pc:sldMk cId="0" sldId="256"/>
            <ac:spMk id="9219" creationId="{CB9CE39D-7895-4BEE-8910-523C0BB394AF}"/>
          </ac:spMkLst>
        </pc:spChg>
      </pc:sldChg>
      <pc:sldChg chg="modSp">
        <pc:chgData name="Georgina Kerfoot" userId="S::georgina.kerfoot@holytrinity.leeds.sch.uk::495ef93d-5757-40b8-9475-b15ad5488479" providerId="AD" clId="Web-{F6B7D021-69F1-5BB8-5770-AC7BCE9B6495}" dt="2025-07-02T13:17:00.498" v="67" actId="20577"/>
        <pc:sldMkLst>
          <pc:docMk/>
          <pc:sldMk cId="0" sldId="267"/>
        </pc:sldMkLst>
        <pc:spChg chg="mod">
          <ac:chgData name="Georgina Kerfoot" userId="S::georgina.kerfoot@holytrinity.leeds.sch.uk::495ef93d-5757-40b8-9475-b15ad5488479" providerId="AD" clId="Web-{F6B7D021-69F1-5BB8-5770-AC7BCE9B6495}" dt="2025-07-02T13:17:00.498" v="67" actId="20577"/>
          <ac:spMkLst>
            <pc:docMk/>
            <pc:sldMk cId="0" sldId="267"/>
            <ac:spMk id="24578" creationId="{A1132AE6-2E6D-43E2-8512-9DD27F968D7F}"/>
          </ac:spMkLst>
        </pc:spChg>
      </pc:sldChg>
      <pc:sldChg chg="delSp">
        <pc:chgData name="Georgina Kerfoot" userId="S::georgina.kerfoot@holytrinity.leeds.sch.uk::495ef93d-5757-40b8-9475-b15ad5488479" providerId="AD" clId="Web-{F6B7D021-69F1-5BB8-5770-AC7BCE9B6495}" dt="2025-07-02T13:17:24.672" v="69"/>
        <pc:sldMkLst>
          <pc:docMk/>
          <pc:sldMk cId="0" sldId="286"/>
        </pc:sldMkLst>
        <pc:spChg chg="del">
          <ac:chgData name="Georgina Kerfoot" userId="S::georgina.kerfoot@holytrinity.leeds.sch.uk::495ef93d-5757-40b8-9475-b15ad5488479" providerId="AD" clId="Web-{F6B7D021-69F1-5BB8-5770-AC7BCE9B6495}" dt="2025-07-02T13:17:24.672" v="69"/>
          <ac:spMkLst>
            <pc:docMk/>
            <pc:sldMk cId="0" sldId="286"/>
            <ac:spMk id="17411" creationId="{A96926D4-108E-0F5F-A713-EC63E6F46279}"/>
          </ac:spMkLst>
        </pc:spChg>
        <pc:picChg chg="del">
          <ac:chgData name="Georgina Kerfoot" userId="S::georgina.kerfoot@holytrinity.leeds.sch.uk::495ef93d-5757-40b8-9475-b15ad5488479" providerId="AD" clId="Web-{F6B7D021-69F1-5BB8-5770-AC7BCE9B6495}" dt="2025-07-02T13:17:14.405" v="68"/>
          <ac:picMkLst>
            <pc:docMk/>
            <pc:sldMk cId="0" sldId="286"/>
            <ac:picMk id="17412" creationId="{38D71F5B-4A6C-EC75-72EA-EE995BA28CF7}"/>
          </ac:picMkLst>
        </pc:picChg>
      </pc:sldChg>
      <pc:sldChg chg="modSp">
        <pc:chgData name="Georgina Kerfoot" userId="S::georgina.kerfoot@holytrinity.leeds.sch.uk::495ef93d-5757-40b8-9475-b15ad5488479" providerId="AD" clId="Web-{F6B7D021-69F1-5BB8-5770-AC7BCE9B6495}" dt="2025-07-02T13:16:33.215" v="65" actId="20577"/>
        <pc:sldMkLst>
          <pc:docMk/>
          <pc:sldMk cId="0" sldId="288"/>
        </pc:sldMkLst>
        <pc:spChg chg="mod">
          <ac:chgData name="Georgina Kerfoot" userId="S::georgina.kerfoot@holytrinity.leeds.sch.uk::495ef93d-5757-40b8-9475-b15ad5488479" providerId="AD" clId="Web-{F6B7D021-69F1-5BB8-5770-AC7BCE9B6495}" dt="2025-07-02T13:16:33.215" v="65" actId="20577"/>
          <ac:spMkLst>
            <pc:docMk/>
            <pc:sldMk cId="0" sldId="288"/>
            <ac:spMk id="17411" creationId="{F90363E9-A382-473A-B97B-C99AAE59ECDB}"/>
          </ac:spMkLst>
        </pc:spChg>
      </pc:sldChg>
      <pc:sldChg chg="modSp">
        <pc:chgData name="Georgina Kerfoot" userId="S::georgina.kerfoot@holytrinity.leeds.sch.uk::495ef93d-5757-40b8-9475-b15ad5488479" providerId="AD" clId="Web-{F6B7D021-69F1-5BB8-5770-AC7BCE9B6495}" dt="2025-07-02T13:17:50.064" v="80" actId="20577"/>
        <pc:sldMkLst>
          <pc:docMk/>
          <pc:sldMk cId="0" sldId="311"/>
        </pc:sldMkLst>
        <pc:spChg chg="mod">
          <ac:chgData name="Georgina Kerfoot" userId="S::georgina.kerfoot@holytrinity.leeds.sch.uk::495ef93d-5757-40b8-9475-b15ad5488479" providerId="AD" clId="Web-{F6B7D021-69F1-5BB8-5770-AC7BCE9B6495}" dt="2025-07-02T13:17:50.064" v="80" actId="20577"/>
          <ac:spMkLst>
            <pc:docMk/>
            <pc:sldMk cId="0" sldId="311"/>
            <ac:spMk id="31748" creationId="{5E294B19-AE18-4AD6-BC72-98DC673814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70D60-97E6-4A97-AFAF-0BB0A66E1F9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Tahoma"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A3272D6A-766D-429B-9E07-42D20147BBC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Tahoma" charset="0"/>
                <a:cs typeface="Arial" charset="0"/>
              </a:defRPr>
            </a:lvl1pPr>
          </a:lstStyle>
          <a:p>
            <a:pPr>
              <a:defRPr/>
            </a:pPr>
            <a:fld id="{F66BAE92-8E7A-43A0-8141-74F9F7248C97}" type="datetimeFigureOut">
              <a:rPr lang="en-GB"/>
              <a:pPr>
                <a:defRPr/>
              </a:pPr>
              <a:t>09/07/2025</a:t>
            </a:fld>
            <a:endParaRPr lang="en-GB"/>
          </a:p>
        </p:txBody>
      </p:sp>
      <p:sp>
        <p:nvSpPr>
          <p:cNvPr id="4" name="Footer Placeholder 3">
            <a:extLst>
              <a:ext uri="{FF2B5EF4-FFF2-40B4-BE49-F238E27FC236}">
                <a16:creationId xmlns:a16="http://schemas.microsoft.com/office/drawing/2014/main" id="{0BC62DEA-290C-40B5-B8D8-EB03A6D5107B}"/>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Tahoma"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DFC9115D-907B-4310-952C-625BF4CE8F03}"/>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AB344C-0AD6-4781-B7CE-60CDAD1404A6}"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D2DC6D-EC5F-4AE5-88C6-CC2114F2E5B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Tahoma"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AA4A82C2-C505-43D6-B2EE-58E06F9B88E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Tahoma" charset="0"/>
                <a:cs typeface="Arial" charset="0"/>
              </a:defRPr>
            </a:lvl1pPr>
          </a:lstStyle>
          <a:p>
            <a:pPr>
              <a:defRPr/>
            </a:pPr>
            <a:fld id="{17557662-D2D0-4C6D-BA39-3F264DDA82D4}" type="datetimeFigureOut">
              <a:rPr lang="en-GB"/>
              <a:pPr>
                <a:defRPr/>
              </a:pPr>
              <a:t>09/07/2025</a:t>
            </a:fld>
            <a:endParaRPr lang="en-GB"/>
          </a:p>
        </p:txBody>
      </p:sp>
      <p:sp>
        <p:nvSpPr>
          <p:cNvPr id="4" name="Slide Image Placeholder 3">
            <a:extLst>
              <a:ext uri="{FF2B5EF4-FFF2-40B4-BE49-F238E27FC236}">
                <a16:creationId xmlns:a16="http://schemas.microsoft.com/office/drawing/2014/main" id="{B429BECF-E00B-4C70-AB0F-883FF71C183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FC705AC-6596-44E7-9F44-BC7C4F9C972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F9201CE-8BE8-4543-B6E8-A76898BAE1B0}"/>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Tahoma"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6B58262-9BEB-461D-A786-8AA9B7C565C2}"/>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8C01DF-1854-4B8D-9629-774FC968E3D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930FF34-F9BB-2F4A-51B6-B6E9E88F55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0609E64-08A3-2D1B-A1EA-B6025A15AD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2C58594E-A60D-4E82-C337-769E5346A8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36056A4-82BA-4B50-BBA2-1D6FFE91415B}"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DC9262-1B4A-F064-C87E-1802BBD8BF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27C57B4-260E-FC71-C4A4-88C04BFEF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9841D96-266E-59A2-A988-5999A8EE11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DF48F17-C5EA-48DE-843D-F5BB4E791A84}" type="slidenum">
              <a:rPr lang="en-GB" altLang="en-US"/>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E2361A3-88B2-AEBE-515F-41DA97675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E9A8AD0-4CDA-5D6C-3D9A-334C6255B0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31D5626-AD95-A393-4C35-6944C05E5F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B2C964D-0143-4AF2-BED7-95D00CAE6789}" type="slidenum">
              <a:rPr lang="en-GB" altLang="en-US"/>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FA3BB18-F148-1FE2-3E8F-76583005F3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7274ADC-D52A-E84A-0FE1-49343635F2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4D30D440-90AF-8315-5AA8-F8E4A186F7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C8F241B-601C-4781-82FB-7E43F29A1450}" type="slidenum">
              <a:rPr lang="en-GB" altLang="en-US"/>
              <a:pPr/>
              <a:t>13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590D281-EF87-1170-3E46-0922F22A8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E5BBA25-6289-C44D-737C-D160062BDB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EB4F742C-E28E-293E-E2CC-A6D225FF60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453E579-64E8-42BA-80B3-33F5DF30547E}" type="slidenum">
              <a:rPr lang="en-GB" altLang="en-US"/>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4AB071E-F738-A056-0DE5-B3C14196A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1B2523E4-D473-134C-D02E-D2AFA5D7FF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7B0560B3-3BD7-09A5-39D8-008CCF0D83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A0E6AEF-5ACA-4BAE-A9E4-F11199303C1E}" type="slidenum">
              <a:rPr lang="en-GB" altLang="en-US"/>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A32EAD5-CE03-1C8E-D074-E9ACAC1424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E2106C3-2CB1-7A68-0FB5-1495296CA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6BC0661A-2E3E-4834-04EE-96663B29C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8D89D01-7E1C-483B-B876-2ACBA3176C78}" type="slidenum">
              <a:rPr lang="en-GB" altLang="en-US"/>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26982DC-D5EC-D34A-AA30-AC27B853B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D5C3B30-EC00-E001-16C7-E51532AE84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B7E2C358-3D88-A8EB-90E9-AA975F492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EAEE90C-FF1E-4213-B79B-C96CCDBB6566}" type="slidenum">
              <a:rPr lang="en-GB" altLang="en-US"/>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FB77CE7-3D76-05F8-B520-ABF914C8E9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0F46D99-4D91-BF1F-BD54-EBACAE095D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85710F5F-E274-23D3-2534-2E6A61112A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D6D8DF0-8730-4C42-9F14-739A7F07F94D}" type="slidenum">
              <a:rPr lang="en-GB" altLang="en-US"/>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3BFD372-DEF2-CB2A-53B1-CF4FE0928E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C718C28-A951-86F2-82CB-277A1AD7B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D3BC6233-3BD9-E072-E3FB-78CECACC24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6CBE099-FACB-46E2-BFC3-09F47815376A}" type="slidenum">
              <a:rPr lang="en-GB" altLang="en-US"/>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5CFF57B-203E-9BD2-7461-7017F2166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41FF29E-C323-DC74-135B-A60AE46AF3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2B6BE21E-C496-224C-E91E-DAA187ED46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B0C92E0-D923-4A47-82F3-44ED022D2873}" type="slidenum">
              <a:rPr lang="en-GB" altLang="en-US"/>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B6CA6CC-5D83-AD27-5AEC-605AE4E5D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7486A6F-3EB8-AE21-206A-157D4C5CA5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3065CBE7-388D-E73C-75FD-C884B5EA3F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903030C-90D4-4400-A491-51553EBDBE01}" type="slidenum">
              <a:rPr lang="en-GB" altLang="en-US"/>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C93446BF-B2CD-F351-DE33-DB482D6337DD}"/>
              </a:ext>
            </a:extLst>
          </p:cNvPr>
          <p:cNvGrpSpPr>
            <a:grpSpLocks/>
          </p:cNvGrpSpPr>
          <p:nvPr/>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789B269D-4AC1-0198-C4CD-B83CEFE72F20}"/>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B8C635AC-F4FC-3123-9A56-F37FAF2430BA}"/>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17">
            <a:extLst>
              <a:ext uri="{FF2B5EF4-FFF2-40B4-BE49-F238E27FC236}">
                <a16:creationId xmlns:a16="http://schemas.microsoft.com/office/drawing/2014/main" id="{0E0C81EF-5706-ED3E-5FE3-CFCC0F773FB9}"/>
              </a:ext>
            </a:extLst>
          </p:cNvPr>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28E5D76-744D-BB86-1FE6-8FCC71ACAE59}"/>
              </a:ext>
            </a:extLst>
          </p:cNvPr>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A1A6D9E6-868C-CBC4-55F1-1861E32FC017}"/>
              </a:ext>
            </a:extLst>
          </p:cNvPr>
          <p:cNvSpPr/>
          <p:nvPr/>
        </p:nvSpPr>
        <p:spPr>
          <a:xfrm>
            <a:off x="990600" y="1009650"/>
            <a:ext cx="7180263" cy="4832350"/>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a:extLst>
              <a:ext uri="{FF2B5EF4-FFF2-40B4-BE49-F238E27FC236}">
                <a16:creationId xmlns:a16="http://schemas.microsoft.com/office/drawing/2014/main" id="{D9EDE0EE-C731-BD14-17CD-79ECCBCBB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a:extLst>
              <a:ext uri="{FF2B5EF4-FFF2-40B4-BE49-F238E27FC236}">
                <a16:creationId xmlns:a16="http://schemas.microsoft.com/office/drawing/2014/main" id="{73BA0D52-A960-19C5-6DED-A9EFD6339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C3AE37D6-0ECC-094E-9A9E-D054F7DDD7A7}"/>
              </a:ext>
            </a:extLst>
          </p:cNvPr>
          <p:cNvSpPr>
            <a:spLocks noGrp="1"/>
          </p:cNvSpPr>
          <p:nvPr>
            <p:ph type="dt" sz="half" idx="10"/>
          </p:nvPr>
        </p:nvSpPr>
        <p:spPr>
          <a:xfrm>
            <a:off x="6770688" y="5357813"/>
            <a:ext cx="1214437" cy="365125"/>
          </a:xfrm>
        </p:spPr>
        <p:txBody>
          <a:bodyPr/>
          <a:lstStyle>
            <a:lvl1pPr>
              <a:defRPr/>
            </a:lvl1pPr>
          </a:lstStyle>
          <a:p>
            <a:pPr>
              <a:defRPr/>
            </a:pPr>
            <a:endParaRPr lang="en-US" altLang="en-US"/>
          </a:p>
        </p:txBody>
      </p:sp>
      <p:sp>
        <p:nvSpPr>
          <p:cNvPr id="13" name="Footer Placeholder 4">
            <a:extLst>
              <a:ext uri="{FF2B5EF4-FFF2-40B4-BE49-F238E27FC236}">
                <a16:creationId xmlns:a16="http://schemas.microsoft.com/office/drawing/2014/main" id="{B86C78C5-29F6-65FD-8F1C-502CD2EA09F8}"/>
              </a:ext>
            </a:extLst>
          </p:cNvPr>
          <p:cNvSpPr>
            <a:spLocks noGrp="1"/>
          </p:cNvSpPr>
          <p:nvPr>
            <p:ph type="ftr" sz="quarter" idx="11"/>
          </p:nvPr>
        </p:nvSpPr>
        <p:spPr>
          <a:xfrm>
            <a:off x="1174750" y="5357813"/>
            <a:ext cx="5033963" cy="365125"/>
          </a:xfrm>
        </p:spPr>
        <p:txBody>
          <a:bodyPr/>
          <a:lstStyle>
            <a:lvl1pPr>
              <a:defRPr/>
            </a:lvl1pPr>
          </a:lstStyle>
          <a:p>
            <a:pPr>
              <a:defRPr/>
            </a:pPr>
            <a:endParaRPr lang="en-US" altLang="en-US"/>
          </a:p>
        </p:txBody>
      </p:sp>
      <p:sp>
        <p:nvSpPr>
          <p:cNvPr id="14" name="Slide Number Placeholder 5">
            <a:extLst>
              <a:ext uri="{FF2B5EF4-FFF2-40B4-BE49-F238E27FC236}">
                <a16:creationId xmlns:a16="http://schemas.microsoft.com/office/drawing/2014/main" id="{59242D43-0956-59B3-EA4B-1CEA7E05F89E}"/>
              </a:ext>
            </a:extLst>
          </p:cNvPr>
          <p:cNvSpPr>
            <a:spLocks noGrp="1"/>
          </p:cNvSpPr>
          <p:nvPr>
            <p:ph type="sldNum" sz="quarter" idx="12"/>
          </p:nvPr>
        </p:nvSpPr>
        <p:spPr>
          <a:xfrm>
            <a:off x="6213475" y="5357813"/>
            <a:ext cx="554038" cy="365125"/>
          </a:xfrm>
        </p:spPr>
        <p:txBody>
          <a:bodyPr/>
          <a:lstStyle>
            <a:lvl1pPr algn="ctr">
              <a:defRPr/>
            </a:lvl1pPr>
          </a:lstStyle>
          <a:p>
            <a:fld id="{E8DA9AE4-A66B-4DB5-B2C0-C62D33222D9E}" type="slidenum">
              <a:rPr lang="en-US" altLang="en-US"/>
              <a:pPr/>
              <a:t>‹#›</a:t>
            </a:fld>
            <a:endParaRPr lang="en-US" altLang="en-US"/>
          </a:p>
        </p:txBody>
      </p:sp>
    </p:spTree>
    <p:extLst>
      <p:ext uri="{BB962C8B-B14F-4D97-AF65-F5344CB8AC3E}">
        <p14:creationId xmlns:p14="http://schemas.microsoft.com/office/powerpoint/2010/main" val="123869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03C66-7522-3369-626C-22C5D60A79D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D2D2DCA-B0C3-C02E-AC57-1AF5344281A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0CEF03-E56D-7753-124D-0C6E54988682}"/>
              </a:ext>
            </a:extLst>
          </p:cNvPr>
          <p:cNvSpPr>
            <a:spLocks noGrp="1"/>
          </p:cNvSpPr>
          <p:nvPr>
            <p:ph type="sldNum" sz="quarter" idx="12"/>
          </p:nvPr>
        </p:nvSpPr>
        <p:spPr/>
        <p:txBody>
          <a:bodyPr/>
          <a:lstStyle>
            <a:lvl1pPr>
              <a:defRPr/>
            </a:lvl1pPr>
          </a:lstStyle>
          <a:p>
            <a:fld id="{79E2653B-B100-4380-90B9-0A272601DD0A}" type="slidenum">
              <a:rPr lang="en-US" altLang="en-US"/>
              <a:pPr/>
              <a:t>‹#›</a:t>
            </a:fld>
            <a:endParaRPr lang="en-US" altLang="en-US"/>
          </a:p>
        </p:txBody>
      </p:sp>
    </p:spTree>
    <p:extLst>
      <p:ext uri="{BB962C8B-B14F-4D97-AF65-F5344CB8AC3E}">
        <p14:creationId xmlns:p14="http://schemas.microsoft.com/office/powerpoint/2010/main" val="130648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46D76-A3B2-3361-0F0C-08F6D268068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7D6C809-C374-D990-F0B1-98F7B674971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BC190FC-AA38-DA3F-7D10-746C230108EB}"/>
              </a:ext>
            </a:extLst>
          </p:cNvPr>
          <p:cNvSpPr>
            <a:spLocks noGrp="1"/>
          </p:cNvSpPr>
          <p:nvPr>
            <p:ph type="sldNum" sz="quarter" idx="12"/>
          </p:nvPr>
        </p:nvSpPr>
        <p:spPr/>
        <p:txBody>
          <a:bodyPr/>
          <a:lstStyle>
            <a:lvl1pPr>
              <a:defRPr/>
            </a:lvl1pPr>
          </a:lstStyle>
          <a:p>
            <a:fld id="{5850CBFB-75A9-456A-B7CF-A3DC0FED5661}" type="slidenum">
              <a:rPr lang="en-US" altLang="en-US"/>
              <a:pPr/>
              <a:t>‹#›</a:t>
            </a:fld>
            <a:endParaRPr lang="en-US" altLang="en-US"/>
          </a:p>
        </p:txBody>
      </p:sp>
    </p:spTree>
    <p:extLst>
      <p:ext uri="{BB962C8B-B14F-4D97-AF65-F5344CB8AC3E}">
        <p14:creationId xmlns:p14="http://schemas.microsoft.com/office/powerpoint/2010/main" val="160946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D4806-7197-8652-230F-5588F6218A7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EC25A75-A3D9-FDB6-8B5D-E0AEF8E7A98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391FA9C-E176-09B1-E3C3-DACA2F53994B}"/>
              </a:ext>
            </a:extLst>
          </p:cNvPr>
          <p:cNvSpPr>
            <a:spLocks noGrp="1"/>
          </p:cNvSpPr>
          <p:nvPr>
            <p:ph type="sldNum" sz="quarter" idx="12"/>
          </p:nvPr>
        </p:nvSpPr>
        <p:spPr/>
        <p:txBody>
          <a:bodyPr/>
          <a:lstStyle>
            <a:lvl1pPr>
              <a:defRPr/>
            </a:lvl1pPr>
          </a:lstStyle>
          <a:p>
            <a:fld id="{6AE17253-4BAA-4FCB-AEAC-E058AD4CE162}" type="slidenum">
              <a:rPr lang="en-US" altLang="en-US"/>
              <a:pPr/>
              <a:t>‹#›</a:t>
            </a:fld>
            <a:endParaRPr lang="en-US" altLang="en-US"/>
          </a:p>
        </p:txBody>
      </p:sp>
    </p:spTree>
    <p:extLst>
      <p:ext uri="{BB962C8B-B14F-4D97-AF65-F5344CB8AC3E}">
        <p14:creationId xmlns:p14="http://schemas.microsoft.com/office/powerpoint/2010/main" val="427964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CDC71-FE9A-7007-E9CB-173405B09A5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DF00647-891D-9743-B855-83ABD3913EC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40BDACB-C06D-E1EF-EAC4-8D2610A8CA0E}"/>
              </a:ext>
            </a:extLst>
          </p:cNvPr>
          <p:cNvSpPr>
            <a:spLocks noGrp="1"/>
          </p:cNvSpPr>
          <p:nvPr>
            <p:ph type="sldNum" sz="quarter" idx="12"/>
          </p:nvPr>
        </p:nvSpPr>
        <p:spPr/>
        <p:txBody>
          <a:bodyPr/>
          <a:lstStyle>
            <a:lvl1pPr>
              <a:defRPr/>
            </a:lvl1pPr>
          </a:lstStyle>
          <a:p>
            <a:fld id="{D5E40C28-13ED-4992-A82D-3845B1A02750}" type="slidenum">
              <a:rPr lang="en-US" altLang="en-US"/>
              <a:pPr/>
              <a:t>‹#›</a:t>
            </a:fld>
            <a:endParaRPr lang="en-US" altLang="en-US"/>
          </a:p>
        </p:txBody>
      </p:sp>
    </p:spTree>
    <p:extLst>
      <p:ext uri="{BB962C8B-B14F-4D97-AF65-F5344CB8AC3E}">
        <p14:creationId xmlns:p14="http://schemas.microsoft.com/office/powerpoint/2010/main" val="384880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12CE6DA-A8EC-CE8D-9A51-23D13EE36F41}"/>
              </a:ext>
            </a:extLst>
          </p:cNvPr>
          <p:cNvSpPr>
            <a:spLocks noGrp="1"/>
          </p:cNvSpPr>
          <p:nvPr>
            <p:ph type="dt" sz="half" idx="15"/>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5442D18-51B6-DF1F-80B9-336F9768E650}"/>
              </a:ext>
            </a:extLst>
          </p:cNvPr>
          <p:cNvSpPr>
            <a:spLocks noGrp="1"/>
          </p:cNvSpPr>
          <p:nvPr>
            <p:ph type="ftr" sz="quarter" idx="16"/>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F5B0605-3EA1-6766-7FAE-2C77BB00D956}"/>
              </a:ext>
            </a:extLst>
          </p:cNvPr>
          <p:cNvSpPr>
            <a:spLocks noGrp="1"/>
          </p:cNvSpPr>
          <p:nvPr>
            <p:ph type="sldNum" sz="quarter" idx="17"/>
          </p:nvPr>
        </p:nvSpPr>
        <p:spPr/>
        <p:txBody>
          <a:bodyPr/>
          <a:lstStyle>
            <a:lvl1pPr>
              <a:defRPr/>
            </a:lvl1pPr>
          </a:lstStyle>
          <a:p>
            <a:fld id="{CB17A65A-420A-4FDD-A30E-DF914B1EBCA4}" type="slidenum">
              <a:rPr lang="en-US" altLang="en-US"/>
              <a:pPr/>
              <a:t>‹#›</a:t>
            </a:fld>
            <a:endParaRPr lang="en-US" altLang="en-US"/>
          </a:p>
        </p:txBody>
      </p:sp>
    </p:spTree>
    <p:extLst>
      <p:ext uri="{BB962C8B-B14F-4D97-AF65-F5344CB8AC3E}">
        <p14:creationId xmlns:p14="http://schemas.microsoft.com/office/powerpoint/2010/main" val="314191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03487-76A4-6416-EE53-A5D49A1DFD20}"/>
              </a:ext>
            </a:extLst>
          </p:cNvPr>
          <p:cNvSpPr>
            <a:spLocks noGrp="1"/>
          </p:cNvSpPr>
          <p:nvPr>
            <p:ph type="dt" sz="half" idx="15"/>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364B6B7-0239-A98E-F041-5B16FE05B40C}"/>
              </a:ext>
            </a:extLst>
          </p:cNvPr>
          <p:cNvSpPr>
            <a:spLocks noGrp="1"/>
          </p:cNvSpPr>
          <p:nvPr>
            <p:ph type="ftr" sz="quarter" idx="16"/>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0F38DA6-AB51-5C40-9A2B-394E39C0B263}"/>
              </a:ext>
            </a:extLst>
          </p:cNvPr>
          <p:cNvSpPr>
            <a:spLocks noGrp="1"/>
          </p:cNvSpPr>
          <p:nvPr>
            <p:ph type="sldNum" sz="quarter" idx="17"/>
          </p:nvPr>
        </p:nvSpPr>
        <p:spPr/>
        <p:txBody>
          <a:bodyPr/>
          <a:lstStyle>
            <a:lvl1pPr>
              <a:defRPr/>
            </a:lvl1pPr>
          </a:lstStyle>
          <a:p>
            <a:fld id="{65CA222D-22F2-498B-BCE6-E068103D5DE1}" type="slidenum">
              <a:rPr lang="en-US" altLang="en-US"/>
              <a:pPr/>
              <a:t>‹#›</a:t>
            </a:fld>
            <a:endParaRPr lang="en-US" altLang="en-US"/>
          </a:p>
        </p:txBody>
      </p:sp>
    </p:spTree>
    <p:extLst>
      <p:ext uri="{BB962C8B-B14F-4D97-AF65-F5344CB8AC3E}">
        <p14:creationId xmlns:p14="http://schemas.microsoft.com/office/powerpoint/2010/main" val="30578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D276E41-BA90-A894-4152-545E62BA9BD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E2C202F-DEA7-1081-96ED-6CE513296AB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0C2D533-65D3-E0C7-42A9-6F8197D8F58A}"/>
              </a:ext>
            </a:extLst>
          </p:cNvPr>
          <p:cNvSpPr>
            <a:spLocks noGrp="1"/>
          </p:cNvSpPr>
          <p:nvPr>
            <p:ph type="sldNum" sz="quarter" idx="12"/>
          </p:nvPr>
        </p:nvSpPr>
        <p:spPr/>
        <p:txBody>
          <a:bodyPr/>
          <a:lstStyle>
            <a:lvl1pPr>
              <a:defRPr/>
            </a:lvl1pPr>
          </a:lstStyle>
          <a:p>
            <a:fld id="{A670656C-A8F4-4BEB-9D35-1503E8FFD088}" type="slidenum">
              <a:rPr lang="en-US" altLang="en-US"/>
              <a:pPr/>
              <a:t>‹#›</a:t>
            </a:fld>
            <a:endParaRPr lang="en-US" altLang="en-US"/>
          </a:p>
        </p:txBody>
      </p:sp>
    </p:spTree>
    <p:extLst>
      <p:ext uri="{BB962C8B-B14F-4D97-AF65-F5344CB8AC3E}">
        <p14:creationId xmlns:p14="http://schemas.microsoft.com/office/powerpoint/2010/main" val="55454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CF2373-7CA5-2D83-FD35-A2340FBE898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8EBF48C5-343F-B84F-DEB8-0521BF74A4A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F16EBB49-6278-AD89-1492-932C0056027E}"/>
              </a:ext>
            </a:extLst>
          </p:cNvPr>
          <p:cNvSpPr>
            <a:spLocks noGrp="1"/>
          </p:cNvSpPr>
          <p:nvPr>
            <p:ph type="sldNum" sz="quarter" idx="12"/>
          </p:nvPr>
        </p:nvSpPr>
        <p:spPr/>
        <p:txBody>
          <a:bodyPr/>
          <a:lstStyle>
            <a:lvl1pPr>
              <a:defRPr/>
            </a:lvl1pPr>
          </a:lstStyle>
          <a:p>
            <a:fld id="{D300E033-EF86-4B89-ACAD-4168F73512EA}" type="slidenum">
              <a:rPr lang="en-US" altLang="en-US"/>
              <a:pPr/>
              <a:t>‹#›</a:t>
            </a:fld>
            <a:endParaRPr lang="en-US" altLang="en-US"/>
          </a:p>
        </p:txBody>
      </p:sp>
    </p:spTree>
    <p:extLst>
      <p:ext uri="{BB962C8B-B14F-4D97-AF65-F5344CB8AC3E}">
        <p14:creationId xmlns:p14="http://schemas.microsoft.com/office/powerpoint/2010/main" val="208867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038C8A70-3450-33E6-218B-B179C52A67FB}"/>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2EFC23C6-1E4A-934B-9AE8-0368E42067C3}"/>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8257D646-F440-613F-EF14-A6CB82BBE4B8}"/>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7">
            <a:extLst>
              <a:ext uri="{FF2B5EF4-FFF2-40B4-BE49-F238E27FC236}">
                <a16:creationId xmlns:a16="http://schemas.microsoft.com/office/drawing/2014/main" id="{6BBB48BE-453F-7975-684F-50185AA12B80}"/>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796E0C52-A73B-FFD9-BBF0-706BD82E5B3B}"/>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91861B62-0466-EE21-F031-B01F24891322}"/>
              </a:ext>
            </a:extLst>
          </p:cNvPr>
          <p:cNvSpPr/>
          <p:nvPr/>
        </p:nvSpPr>
        <p:spPr>
          <a:xfrm rot="60000">
            <a:off x="4471988" y="603250"/>
            <a:ext cx="3787775" cy="5722938"/>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671D72E4-BA53-2EEE-404F-3149AA5DA4BC}"/>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BCD0A9BC-059B-9DAE-4FAC-E3119D9B2802}"/>
              </a:ext>
            </a:extLst>
          </p:cNvPr>
          <p:cNvSpPr/>
          <p:nvPr/>
        </p:nvSpPr>
        <p:spPr>
          <a:xfrm rot="21540000">
            <a:off x="749300" y="576263"/>
            <a:ext cx="3789363" cy="5721350"/>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a:extLst>
              <a:ext uri="{FF2B5EF4-FFF2-40B4-BE49-F238E27FC236}">
                <a16:creationId xmlns:a16="http://schemas.microsoft.com/office/drawing/2014/main" id="{33993479-CDB9-2AD8-BD21-9459E15C7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D6305EC7-3C71-8B95-4C87-B88816CC3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id="{C180B25B-7E1C-3FC8-3A1B-0388794F520F}"/>
              </a:ext>
            </a:extLst>
          </p:cNvPr>
          <p:cNvSpPr>
            <a:spLocks noGrp="1"/>
          </p:cNvSpPr>
          <p:nvPr>
            <p:ph type="dt" sz="half" idx="10"/>
          </p:nvPr>
        </p:nvSpPr>
        <p:spPr>
          <a:xfrm rot="60000">
            <a:off x="6342063" y="5886450"/>
            <a:ext cx="1212850" cy="365125"/>
          </a:xfrm>
        </p:spPr>
        <p:txBody>
          <a:bodyPr/>
          <a:lstStyle>
            <a:lvl1pPr>
              <a:defRPr/>
            </a:lvl1pPr>
          </a:lstStyle>
          <a:p>
            <a:pPr>
              <a:defRPr/>
            </a:pPr>
            <a:endParaRPr lang="en-US" altLang="en-US"/>
          </a:p>
        </p:txBody>
      </p:sp>
      <p:sp>
        <p:nvSpPr>
          <p:cNvPr id="16" name="Footer Placeholder 5">
            <a:extLst>
              <a:ext uri="{FF2B5EF4-FFF2-40B4-BE49-F238E27FC236}">
                <a16:creationId xmlns:a16="http://schemas.microsoft.com/office/drawing/2014/main" id="{2FE72557-46B3-3DAF-281E-8DCB3D24FCA1}"/>
              </a:ext>
            </a:extLst>
          </p:cNvPr>
          <p:cNvSpPr>
            <a:spLocks noGrp="1"/>
          </p:cNvSpPr>
          <p:nvPr>
            <p:ph type="ftr" sz="quarter" idx="11"/>
          </p:nvPr>
        </p:nvSpPr>
        <p:spPr>
          <a:xfrm rot="21540000">
            <a:off x="914400" y="5829300"/>
            <a:ext cx="3522663" cy="365125"/>
          </a:xfrm>
        </p:spPr>
        <p:txBody>
          <a:bodyPr/>
          <a:lstStyle>
            <a:lvl1pPr>
              <a:defRPr/>
            </a:lvl1pPr>
          </a:lstStyle>
          <a:p>
            <a:pPr>
              <a:defRPr/>
            </a:pPr>
            <a:endParaRPr lang="en-US" altLang="en-US"/>
          </a:p>
        </p:txBody>
      </p:sp>
      <p:sp>
        <p:nvSpPr>
          <p:cNvPr id="17" name="Slide Number Placeholder 6">
            <a:extLst>
              <a:ext uri="{FF2B5EF4-FFF2-40B4-BE49-F238E27FC236}">
                <a16:creationId xmlns:a16="http://schemas.microsoft.com/office/drawing/2014/main" id="{D285D7A0-E42A-2305-BB52-5DEE50A1A175}"/>
              </a:ext>
            </a:extLst>
          </p:cNvPr>
          <p:cNvSpPr>
            <a:spLocks noGrp="1"/>
          </p:cNvSpPr>
          <p:nvPr>
            <p:ph type="sldNum" sz="quarter" idx="12"/>
          </p:nvPr>
        </p:nvSpPr>
        <p:spPr>
          <a:xfrm rot="60000">
            <a:off x="7558088" y="5897563"/>
            <a:ext cx="554037" cy="365125"/>
          </a:xfrm>
        </p:spPr>
        <p:txBody>
          <a:bodyPr/>
          <a:lstStyle>
            <a:lvl1pPr>
              <a:defRPr/>
            </a:lvl1pPr>
          </a:lstStyle>
          <a:p>
            <a:fld id="{45F54E87-A2C8-45C2-8C4D-7B7D4C0F7412}" type="slidenum">
              <a:rPr lang="en-US" altLang="en-US"/>
              <a:pPr/>
              <a:t>‹#›</a:t>
            </a:fld>
            <a:endParaRPr lang="en-US" altLang="en-US"/>
          </a:p>
        </p:txBody>
      </p:sp>
    </p:spTree>
    <p:extLst>
      <p:ext uri="{BB962C8B-B14F-4D97-AF65-F5344CB8AC3E}">
        <p14:creationId xmlns:p14="http://schemas.microsoft.com/office/powerpoint/2010/main" val="34693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CE2DCBA8-2105-FB80-7306-0F51FA119B1E}"/>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12F94AC9-ABBD-F7E2-7209-74AE71E9D039}"/>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258AE73A-5B1D-A468-E0C4-DCB2D80E22DC}"/>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7">
            <a:extLst>
              <a:ext uri="{FF2B5EF4-FFF2-40B4-BE49-F238E27FC236}">
                <a16:creationId xmlns:a16="http://schemas.microsoft.com/office/drawing/2014/main" id="{E2495A0A-3186-147C-EC18-204C5E0D8B86}"/>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F3171C7-D094-4B33-2247-38034A129AF1}"/>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54FE109C-A868-5D31-ACA9-46154E451C9F}"/>
              </a:ext>
            </a:extLst>
          </p:cNvPr>
          <p:cNvSpPr/>
          <p:nvPr/>
        </p:nvSpPr>
        <p:spPr>
          <a:xfrm rot="21540000">
            <a:off x="744538" y="576263"/>
            <a:ext cx="3789362" cy="5721350"/>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7DD29CF9-E0BF-9788-8B51-9A57F7F2371E}"/>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086B8898-F5EB-5F19-17F9-4668253D4324}"/>
              </a:ext>
            </a:extLst>
          </p:cNvPr>
          <p:cNvSpPr/>
          <p:nvPr/>
        </p:nvSpPr>
        <p:spPr>
          <a:xfrm rot="60000">
            <a:off x="4464050" y="603250"/>
            <a:ext cx="3789363" cy="5722938"/>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a:extLst>
              <a:ext uri="{FF2B5EF4-FFF2-40B4-BE49-F238E27FC236}">
                <a16:creationId xmlns:a16="http://schemas.microsoft.com/office/drawing/2014/main" id="{B4250684-AC68-548B-2D54-4D9D3EBD5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315BFD41-4C13-EC87-B433-F7473F4CA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id="{9A2A20EE-9513-EC69-45BE-56081D241825}"/>
              </a:ext>
            </a:extLst>
          </p:cNvPr>
          <p:cNvSpPr>
            <a:spLocks noGrp="1"/>
          </p:cNvSpPr>
          <p:nvPr>
            <p:ph type="dt" sz="half" idx="10"/>
          </p:nvPr>
        </p:nvSpPr>
        <p:spPr>
          <a:xfrm rot="60000">
            <a:off x="6345238" y="5888038"/>
            <a:ext cx="1214437" cy="365125"/>
          </a:xfrm>
        </p:spPr>
        <p:txBody>
          <a:bodyPr/>
          <a:lstStyle>
            <a:lvl1pPr>
              <a:defRPr/>
            </a:lvl1pPr>
          </a:lstStyle>
          <a:p>
            <a:pPr>
              <a:defRPr/>
            </a:pPr>
            <a:endParaRPr lang="en-US" altLang="en-US"/>
          </a:p>
        </p:txBody>
      </p:sp>
      <p:sp>
        <p:nvSpPr>
          <p:cNvPr id="16" name="Footer Placeholder 5">
            <a:extLst>
              <a:ext uri="{FF2B5EF4-FFF2-40B4-BE49-F238E27FC236}">
                <a16:creationId xmlns:a16="http://schemas.microsoft.com/office/drawing/2014/main" id="{D0D214AE-8EAA-3AFD-B069-B0EB12355FEB}"/>
              </a:ext>
            </a:extLst>
          </p:cNvPr>
          <p:cNvSpPr>
            <a:spLocks noGrp="1"/>
          </p:cNvSpPr>
          <p:nvPr>
            <p:ph type="ftr" sz="quarter" idx="11"/>
          </p:nvPr>
        </p:nvSpPr>
        <p:spPr>
          <a:xfrm rot="21540000">
            <a:off x="914400" y="5830888"/>
            <a:ext cx="3319463" cy="365125"/>
          </a:xfrm>
        </p:spPr>
        <p:txBody>
          <a:bodyPr/>
          <a:lstStyle>
            <a:lvl1pPr>
              <a:defRPr/>
            </a:lvl1pPr>
          </a:lstStyle>
          <a:p>
            <a:pPr>
              <a:defRPr/>
            </a:pPr>
            <a:endParaRPr lang="en-US" altLang="en-US"/>
          </a:p>
        </p:txBody>
      </p:sp>
      <p:sp>
        <p:nvSpPr>
          <p:cNvPr id="17" name="Slide Number Placeholder 6">
            <a:extLst>
              <a:ext uri="{FF2B5EF4-FFF2-40B4-BE49-F238E27FC236}">
                <a16:creationId xmlns:a16="http://schemas.microsoft.com/office/drawing/2014/main" id="{E9F78AE2-015B-9E86-43DB-FEBFC330C741}"/>
              </a:ext>
            </a:extLst>
          </p:cNvPr>
          <p:cNvSpPr>
            <a:spLocks noGrp="1"/>
          </p:cNvSpPr>
          <p:nvPr>
            <p:ph type="sldNum" sz="quarter" idx="12"/>
          </p:nvPr>
        </p:nvSpPr>
        <p:spPr>
          <a:xfrm rot="60000">
            <a:off x="7562850" y="5900738"/>
            <a:ext cx="554038" cy="365125"/>
          </a:xfrm>
        </p:spPr>
        <p:txBody>
          <a:bodyPr/>
          <a:lstStyle>
            <a:lvl1pPr>
              <a:defRPr/>
            </a:lvl1pPr>
          </a:lstStyle>
          <a:p>
            <a:fld id="{BA038005-FBDC-47D5-9086-58D22BC4078F}" type="slidenum">
              <a:rPr lang="en-US" altLang="en-US"/>
              <a:pPr/>
              <a:t>‹#›</a:t>
            </a:fld>
            <a:endParaRPr lang="en-US" altLang="en-US"/>
          </a:p>
        </p:txBody>
      </p:sp>
    </p:spTree>
    <p:extLst>
      <p:ext uri="{BB962C8B-B14F-4D97-AF65-F5344CB8AC3E}">
        <p14:creationId xmlns:p14="http://schemas.microsoft.com/office/powerpoint/2010/main" val="367589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12B56237-CF12-0CA6-8375-D48FA4B6D4B7}"/>
              </a:ext>
            </a:extLst>
          </p:cNvPr>
          <p:cNvGrpSpPr>
            <a:grpSpLocks/>
          </p:cNvGrpSpPr>
          <p:nvPr/>
        </p:nvGrpSpPr>
        <p:grpSpPr bwMode="auto">
          <a:xfrm>
            <a:off x="0" y="0"/>
            <a:ext cx="9144000" cy="6858000"/>
            <a:chOff x="0" y="0"/>
            <a:chExt cx="9144000" cy="6858000"/>
          </a:xfrm>
        </p:grpSpPr>
        <p:sp>
          <p:nvSpPr>
            <p:cNvPr id="8" name="Rectangle 7">
              <a:extLst>
                <a:ext uri="{FF2B5EF4-FFF2-40B4-BE49-F238E27FC236}">
                  <a16:creationId xmlns:a16="http://schemas.microsoft.com/office/drawing/2014/main" id="{749D1DB0-1F60-4023-8FA1-1C951034EA28}"/>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2BF95479-D4B8-490F-9686-F3FAC022960B}"/>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a:extLst>
              <a:ext uri="{FF2B5EF4-FFF2-40B4-BE49-F238E27FC236}">
                <a16:creationId xmlns:a16="http://schemas.microsoft.com/office/drawing/2014/main" id="{5BBC6C99-32C5-47FD-8022-33866D53883D}"/>
              </a:ext>
            </a:extLst>
          </p:cNvPr>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27670228-1885-4ABE-8F89-7B8B5BB85A78}"/>
              </a:ext>
            </a:extLst>
          </p:cNvPr>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A30824BD-20B9-44D7-A067-BB92169CC8EA}"/>
              </a:ext>
            </a:extLst>
          </p:cNvPr>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a:extLst>
              <a:ext uri="{FF2B5EF4-FFF2-40B4-BE49-F238E27FC236}">
                <a16:creationId xmlns:a16="http://schemas.microsoft.com/office/drawing/2014/main" id="{726B3E9E-58E8-CA8E-A36C-610331164A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a:extLst>
              <a:ext uri="{FF2B5EF4-FFF2-40B4-BE49-F238E27FC236}">
                <a16:creationId xmlns:a16="http://schemas.microsoft.com/office/drawing/2014/main" id="{292618C6-79B2-C065-F549-29F9F94AE4B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a:extLst>
              <a:ext uri="{FF2B5EF4-FFF2-40B4-BE49-F238E27FC236}">
                <a16:creationId xmlns:a16="http://schemas.microsoft.com/office/drawing/2014/main" id="{6F80CA00-F6D9-FF6C-80C3-2B401AA95186}"/>
              </a:ext>
            </a:extLst>
          </p:cNvPr>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id="{230C3174-0C1D-4FFF-084C-D2A7A8FC904F}"/>
              </a:ext>
            </a:extLst>
          </p:cNvPr>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E372E6-4FD9-4C9A-AE2A-EB5072253A17}"/>
              </a:ext>
            </a:extLst>
          </p:cNvPr>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E086848-C148-4203-896F-249A2610F568}"/>
              </a:ext>
            </a:extLst>
          </p:cNvPr>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11668617-3246-47A8-BF63-89501CFC4E01}"/>
              </a:ext>
            </a:extLst>
          </p:cNvPr>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Rage Italic" panose="03070502040507070304" pitchFamily="66" charset="0"/>
              </a:defRPr>
            </a:lvl1pPr>
          </a:lstStyle>
          <a:p>
            <a:fld id="{8BE56AD5-2B93-4254-80D3-7EE781A5E7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81" r:id="rId1"/>
    <p:sldLayoutId id="2147485073" r:id="rId2"/>
    <p:sldLayoutId id="2147485074" r:id="rId3"/>
    <p:sldLayoutId id="2147485075" r:id="rId4"/>
    <p:sldLayoutId id="2147485076" r:id="rId5"/>
    <p:sldLayoutId id="2147485077" r:id="rId6"/>
    <p:sldLayoutId id="2147485078" r:id="rId7"/>
    <p:sldLayoutId id="2147485082" r:id="rId8"/>
    <p:sldLayoutId id="2147485083" r:id="rId9"/>
    <p:sldLayoutId id="2147485079" r:id="rId10"/>
    <p:sldLayoutId id="21474850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holytrinity.leeds.sch.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4940689B-01FA-3CCE-6B68-CF1536504E8E}"/>
              </a:ext>
            </a:extLst>
          </p:cNvPr>
          <p:cNvSpPr>
            <a:spLocks noGrp="1"/>
          </p:cNvSpPr>
          <p:nvPr>
            <p:ph type="title"/>
          </p:nvPr>
        </p:nvSpPr>
        <p:spPr>
          <a:xfrm>
            <a:off x="1258888" y="765175"/>
            <a:ext cx="6964362" cy="1201738"/>
          </a:xfrm>
        </p:spPr>
        <p:txBody>
          <a:bodyPr/>
          <a:lstStyle/>
          <a:p>
            <a:endParaRPr lang="en-US" altLang="en-US"/>
          </a:p>
        </p:txBody>
      </p:sp>
      <p:sp>
        <p:nvSpPr>
          <p:cNvPr id="7171" name="Content Placeholder 4">
            <a:extLst>
              <a:ext uri="{FF2B5EF4-FFF2-40B4-BE49-F238E27FC236}">
                <a16:creationId xmlns:a16="http://schemas.microsoft.com/office/drawing/2014/main" id="{5DA9F3AB-749B-6B61-2D7C-1B2C2B0656C3}"/>
              </a:ext>
            </a:extLst>
          </p:cNvPr>
          <p:cNvSpPr>
            <a:spLocks noGrp="1"/>
          </p:cNvSpPr>
          <p:nvPr>
            <p:ph idx="1"/>
          </p:nvPr>
        </p:nvSpPr>
        <p:spPr/>
        <p:txBody>
          <a:bodyPr/>
          <a:lstStyle/>
          <a:p>
            <a:endParaRPr lang="en-US" altLang="en-US"/>
          </a:p>
        </p:txBody>
      </p:sp>
      <p:pic>
        <p:nvPicPr>
          <p:cNvPr id="7172" name="Picture 2">
            <a:extLst>
              <a:ext uri="{FF2B5EF4-FFF2-40B4-BE49-F238E27FC236}">
                <a16:creationId xmlns:a16="http://schemas.microsoft.com/office/drawing/2014/main" id="{269FF3BF-F8F4-521D-436D-77516BBC5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EEC68C-92D1-E4CA-4BCD-8EE42D072018}"/>
              </a:ext>
            </a:extLst>
          </p:cNvPr>
          <p:cNvSpPr>
            <a:spLocks noGrp="1"/>
          </p:cNvSpPr>
          <p:nvPr>
            <p:ph type="title"/>
          </p:nvPr>
        </p:nvSpPr>
        <p:spPr>
          <a:xfrm>
            <a:off x="682625" y="333375"/>
            <a:ext cx="7705725" cy="1201738"/>
          </a:xfrm>
        </p:spPr>
        <p:txBody>
          <a:bodyPr/>
          <a:lstStyle/>
          <a:p>
            <a:pPr eaLnBrk="1" hangingPunct="1"/>
            <a:r>
              <a:rPr lang="en-GB" altLang="en-US" sz="5400" u="sng">
                <a:latin typeface="NTPreCursivefk" pitchFamily="66" charset="0"/>
              </a:rPr>
              <a:t>Working in Partnership</a:t>
            </a:r>
          </a:p>
        </p:txBody>
      </p:sp>
      <p:sp>
        <p:nvSpPr>
          <p:cNvPr id="25603" name="Rectangle 3">
            <a:extLst>
              <a:ext uri="{FF2B5EF4-FFF2-40B4-BE49-F238E27FC236}">
                <a16:creationId xmlns:a16="http://schemas.microsoft.com/office/drawing/2014/main" id="{FE7DA483-7948-7F32-6B27-459FF6CA6500}"/>
              </a:ext>
            </a:extLst>
          </p:cNvPr>
          <p:cNvSpPr>
            <a:spLocks noGrp="1"/>
          </p:cNvSpPr>
          <p:nvPr>
            <p:ph idx="1"/>
          </p:nvPr>
        </p:nvSpPr>
        <p:spPr>
          <a:xfrm>
            <a:off x="1042988" y="1412875"/>
            <a:ext cx="6985000" cy="3830638"/>
          </a:xfrm>
        </p:spPr>
        <p:txBody>
          <a:bodyPr/>
          <a:lstStyle/>
          <a:p>
            <a:pPr marL="0" indent="0" eaLnBrk="1" hangingPunct="1">
              <a:buFont typeface="Brush Script MT" panose="03060802040406070304" pitchFamily="66" charset="0"/>
              <a:buNone/>
            </a:pPr>
            <a:r>
              <a:rPr lang="en-US" altLang="en-US" dirty="0">
                <a:latin typeface="NTPreCursivefk" pitchFamily="66" charset="0"/>
              </a:rPr>
              <a:t>Curriculum Newsletter every </a:t>
            </a:r>
            <a:r>
              <a:rPr lang="en-US" altLang="en-US" dirty="0" smtClean="0">
                <a:latin typeface="NTPreCursivefk" pitchFamily="66" charset="0"/>
              </a:rPr>
              <a:t>half term</a:t>
            </a:r>
          </a:p>
          <a:p>
            <a:pPr marL="0" indent="0" eaLnBrk="1" hangingPunct="1">
              <a:buFont typeface="Brush Script MT" panose="03060802040406070304" pitchFamily="66" charset="0"/>
              <a:buNone/>
            </a:pPr>
            <a:r>
              <a:rPr lang="en-US" altLang="en-US" dirty="0" smtClean="0">
                <a:latin typeface="NTPreCursivefk" pitchFamily="66" charset="0"/>
              </a:rPr>
              <a:t>Reading Spine</a:t>
            </a:r>
            <a:endParaRPr lang="en-US" altLang="en-US" dirty="0">
              <a:latin typeface="NTPreCursivefk" pitchFamily="66" charset="0"/>
            </a:endParaRPr>
          </a:p>
          <a:p>
            <a:pPr marL="0" indent="0" eaLnBrk="1" hangingPunct="1">
              <a:buFont typeface="Brush Script MT" panose="03060802040406070304" pitchFamily="66" charset="0"/>
              <a:buNone/>
            </a:pPr>
            <a:r>
              <a:rPr lang="en-US" altLang="en-US" dirty="0">
                <a:latin typeface="NTPreCursivefk" pitchFamily="66" charset="0"/>
              </a:rPr>
              <a:t>Whole school weekly newsletter</a:t>
            </a:r>
          </a:p>
          <a:p>
            <a:pPr marL="0" indent="0" eaLnBrk="1" hangingPunct="1">
              <a:buFont typeface="Brush Script MT" panose="03060802040406070304" pitchFamily="66" charset="0"/>
              <a:buNone/>
            </a:pPr>
            <a:r>
              <a:rPr lang="en-US" altLang="en-US" dirty="0">
                <a:latin typeface="NTPreCursivefk" pitchFamily="66" charset="0"/>
              </a:rPr>
              <a:t>Year 1 email address – year1@holytrinity.leeds.sch.uk</a:t>
            </a:r>
          </a:p>
        </p:txBody>
      </p:sp>
      <p:pic>
        <p:nvPicPr>
          <p:cNvPr id="25604" name="Picture 1">
            <a:extLst>
              <a:ext uri="{FF2B5EF4-FFF2-40B4-BE49-F238E27FC236}">
                <a16:creationId xmlns:a16="http://schemas.microsoft.com/office/drawing/2014/main" id="{A707BB62-86C9-24D4-4189-C0714B09EC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3789363"/>
            <a:ext cx="1758950" cy="2198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4FAE333-BB81-1E2B-8669-DEE06075FC2D}"/>
              </a:ext>
            </a:extLst>
          </p:cNvPr>
          <p:cNvSpPr>
            <a:spLocks noGrp="1"/>
          </p:cNvSpPr>
          <p:nvPr>
            <p:ph type="title"/>
          </p:nvPr>
        </p:nvSpPr>
        <p:spPr>
          <a:xfrm>
            <a:off x="1095375" y="817563"/>
            <a:ext cx="6964363" cy="882650"/>
          </a:xfrm>
        </p:spPr>
        <p:txBody>
          <a:bodyPr/>
          <a:lstStyle/>
          <a:p>
            <a:r>
              <a:rPr lang="en-GB" altLang="en-US">
                <a:latin typeface="NTPreCursive" pitchFamily="66" charset="0"/>
              </a:rPr>
              <a:t>Trips </a:t>
            </a:r>
          </a:p>
        </p:txBody>
      </p:sp>
      <p:sp>
        <p:nvSpPr>
          <p:cNvPr id="27651" name="Content Placeholder 2">
            <a:extLst>
              <a:ext uri="{FF2B5EF4-FFF2-40B4-BE49-F238E27FC236}">
                <a16:creationId xmlns:a16="http://schemas.microsoft.com/office/drawing/2014/main" id="{2073BC29-532D-2DB0-2B5C-DDAE455D3679}"/>
              </a:ext>
            </a:extLst>
          </p:cNvPr>
          <p:cNvSpPr>
            <a:spLocks noGrp="1"/>
          </p:cNvSpPr>
          <p:nvPr>
            <p:ph idx="1"/>
          </p:nvPr>
        </p:nvSpPr>
        <p:spPr>
          <a:xfrm>
            <a:off x="1473200" y="1655763"/>
            <a:ext cx="6196013" cy="2894012"/>
          </a:xfrm>
        </p:spPr>
        <p:txBody>
          <a:bodyPr/>
          <a:lstStyle/>
          <a:p>
            <a:pPr>
              <a:buClrTx/>
              <a:buFont typeface="Courier New" panose="02070309020205020404" pitchFamily="49" charset="0"/>
              <a:buChar char="o"/>
            </a:pPr>
            <a:r>
              <a:rPr lang="en-GB" altLang="en-US" sz="2200">
                <a:latin typeface="NTPreCursive" pitchFamily="66" charset="0"/>
              </a:rPr>
              <a:t>In Year 1 we will be going on 1 trip off site.</a:t>
            </a:r>
          </a:p>
          <a:p>
            <a:pPr>
              <a:buClrTx/>
              <a:buFont typeface="Courier New" panose="02070309020205020404" pitchFamily="49" charset="0"/>
              <a:buChar char="o"/>
            </a:pPr>
            <a:r>
              <a:rPr lang="en-GB" altLang="en-US" sz="2200">
                <a:latin typeface="NTPreCursive" pitchFamily="66" charset="0"/>
              </a:rPr>
              <a:t>We will also have an experience day in school.</a:t>
            </a:r>
          </a:p>
          <a:p>
            <a:pPr>
              <a:buClrTx/>
              <a:buFont typeface="Courier New" panose="02070309020205020404" pitchFamily="49" charset="0"/>
              <a:buChar char="o"/>
            </a:pPr>
            <a:r>
              <a:rPr lang="en-GB" altLang="en-US" sz="2200">
                <a:latin typeface="NTPreCursive" pitchFamily="66" charset="0"/>
              </a:rPr>
              <a:t>We rely on parental volunteers for our trips. If you are able to volunteer then please let us know by email year1@holytrinity.leeds.sch.uk</a:t>
            </a:r>
          </a:p>
        </p:txBody>
      </p:sp>
      <p:pic>
        <p:nvPicPr>
          <p:cNvPr id="27652" name="Picture 2" descr="Free Vector | Flat design school trip illustration">
            <a:extLst>
              <a:ext uri="{FF2B5EF4-FFF2-40B4-BE49-F238E27FC236}">
                <a16:creationId xmlns:a16="http://schemas.microsoft.com/office/drawing/2014/main" id="{B0D2C4C4-05CC-20DB-A270-D0C979383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4773613"/>
            <a:ext cx="136048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2B55255-4862-A46F-96CD-C395BB89BF50}"/>
              </a:ext>
            </a:extLst>
          </p:cNvPr>
          <p:cNvSpPr>
            <a:spLocks noGrp="1"/>
          </p:cNvSpPr>
          <p:nvPr>
            <p:ph type="title"/>
          </p:nvPr>
        </p:nvSpPr>
        <p:spPr>
          <a:xfrm>
            <a:off x="766763" y="188913"/>
            <a:ext cx="7181850" cy="623887"/>
          </a:xfrm>
        </p:spPr>
        <p:txBody>
          <a:bodyPr/>
          <a:lstStyle/>
          <a:p>
            <a:pPr eaLnBrk="1" hangingPunct="1"/>
            <a:r>
              <a:rPr lang="en-GB" altLang="en-US" sz="4000" u="sng">
                <a:latin typeface="NTPreCursivefk" pitchFamily="66" charset="0"/>
              </a:rPr>
              <a:t>Admin</a:t>
            </a:r>
            <a:endParaRPr lang="en-GB" altLang="en-US" sz="2800" u="sng">
              <a:latin typeface="NTPreCursivefk" pitchFamily="66" charset="0"/>
            </a:endParaRPr>
          </a:p>
        </p:txBody>
      </p:sp>
      <p:sp>
        <p:nvSpPr>
          <p:cNvPr id="13315" name="Rectangle 3">
            <a:extLst>
              <a:ext uri="{FF2B5EF4-FFF2-40B4-BE49-F238E27FC236}">
                <a16:creationId xmlns:a16="http://schemas.microsoft.com/office/drawing/2014/main" id="{FEBDC34A-9A88-4CA5-9837-C3578EEE0C54}"/>
              </a:ext>
            </a:extLst>
          </p:cNvPr>
          <p:cNvSpPr>
            <a:spLocks noGrp="1" noChangeArrowheads="1"/>
          </p:cNvSpPr>
          <p:nvPr>
            <p:ph idx="1"/>
          </p:nvPr>
        </p:nvSpPr>
        <p:spPr>
          <a:xfrm>
            <a:off x="766763" y="839788"/>
            <a:ext cx="7550150" cy="5468937"/>
          </a:xfrm>
        </p:spPr>
        <p:txBody>
          <a:bodyPr rtlCol="0">
            <a:normAutofit/>
          </a:bodyPr>
          <a:lstStyle/>
          <a:p>
            <a:pPr marL="0" indent="0" eaLnBrk="1" fontAlgn="auto" hangingPunct="1">
              <a:lnSpc>
                <a:spcPct val="90000"/>
              </a:lnSpc>
              <a:spcAft>
                <a:spcPts val="0"/>
              </a:spcAft>
              <a:buFont typeface="Brush Script MT" panose="03060802040406070304" pitchFamily="66" charset="0"/>
              <a:buNone/>
              <a:defRPr/>
            </a:pPr>
            <a:r>
              <a:rPr lang="en-GB" altLang="en-US" sz="3000" b="1" u="sng" dirty="0">
                <a:latin typeface="NTPreCursivefk" panose="03000400000000000000" pitchFamily="66" charset="0"/>
              </a:rPr>
              <a:t>Communication </a:t>
            </a:r>
            <a:r>
              <a:rPr lang="en-GB" altLang="en-US" sz="3000" dirty="0">
                <a:latin typeface="NTPreCursivefk" panose="03000400000000000000" pitchFamily="66" charset="0"/>
              </a:rPr>
              <a:t>– Please ensure school have the correct contact details for you, including email. </a:t>
            </a:r>
          </a:p>
          <a:p>
            <a:pPr marL="0" indent="0" eaLnBrk="1" fontAlgn="auto" hangingPunct="1">
              <a:lnSpc>
                <a:spcPct val="90000"/>
              </a:lnSpc>
              <a:spcAft>
                <a:spcPts val="0"/>
              </a:spcAft>
              <a:buFont typeface="Brush Script MT" panose="03060802040406070304" pitchFamily="66" charset="0"/>
              <a:buNone/>
              <a:defRPr/>
            </a:pPr>
            <a:endParaRPr lang="en-GB" altLang="en-US" sz="30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r>
              <a:rPr lang="en-GB" altLang="en-US" sz="3000" b="1" u="sng" dirty="0">
                <a:latin typeface="NTPreCursivefk" panose="03000400000000000000" pitchFamily="66" charset="0"/>
              </a:rPr>
              <a:t>Milk</a:t>
            </a:r>
            <a:r>
              <a:rPr lang="en-GB" altLang="en-US" sz="3000" dirty="0">
                <a:latin typeface="NTPreCursivefk" panose="03000400000000000000" pitchFamily="66" charset="0"/>
              </a:rPr>
              <a:t> –To access this, you must register with Cool Milk and they deliver the milk to us. If you still wish for your child to have milk at school in Year 1, payment is made through Cool Milk. We received updated milk lists from Cool Milk directly. </a:t>
            </a:r>
          </a:p>
          <a:p>
            <a:pPr marL="0" indent="0" eaLnBrk="1" fontAlgn="auto" hangingPunct="1">
              <a:lnSpc>
                <a:spcPct val="90000"/>
              </a:lnSpc>
              <a:spcAft>
                <a:spcPts val="0"/>
              </a:spcAft>
              <a:buFont typeface="Brush Script MT" panose="03060802040406070304" pitchFamily="66" charset="0"/>
              <a:buNone/>
              <a:defRPr/>
            </a:pPr>
            <a:endParaRPr lang="en-GB" altLang="en-US" sz="30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r>
              <a:rPr lang="en-GB" altLang="en-US" sz="3000" b="1" u="sng" dirty="0">
                <a:latin typeface="NTPreCursivefk" panose="03000400000000000000" pitchFamily="66" charset="0"/>
              </a:rPr>
              <a:t>Additional</a:t>
            </a:r>
            <a:r>
              <a:rPr lang="en-GB" altLang="en-US" sz="3000" dirty="0">
                <a:latin typeface="NTPreCursivefk" panose="03000400000000000000" pitchFamily="66" charset="0"/>
              </a:rPr>
              <a:t> – If you have any concerns or information which you think will support your child’s transition into Year 1, please share it with your child’s class teacher. </a:t>
            </a:r>
          </a:p>
          <a:p>
            <a:pPr marL="0" indent="0" eaLnBrk="1" fontAlgn="auto" hangingPunct="1">
              <a:lnSpc>
                <a:spcPct val="90000"/>
              </a:lnSpc>
              <a:spcAft>
                <a:spcPts val="0"/>
              </a:spcAft>
              <a:buFont typeface="Brush Script MT" panose="03060802040406070304" pitchFamily="66" charset="0"/>
              <a:buNone/>
              <a:defRPr/>
            </a:pPr>
            <a:endParaRPr lang="en-GB" altLang="en-US" sz="40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800" dirty="0">
              <a:latin typeface="NTPreCursivefk" panose="03000400000000000000" pitchFamily="66" charset="0"/>
            </a:endParaRPr>
          </a:p>
          <a:p>
            <a:pPr marL="274320" indent="-274320" eaLnBrk="1" fontAlgn="auto" hangingPunct="1">
              <a:lnSpc>
                <a:spcPct val="90000"/>
              </a:lnSpc>
              <a:spcAft>
                <a:spcPts val="0"/>
              </a:spcAft>
              <a:defRPr/>
            </a:pPr>
            <a:endParaRPr lang="en-GB" altLang="en-US" sz="2800" dirty="0">
              <a:latin typeface="Comic Sans MS" pitchFamily="66" charset="0"/>
            </a:endParaRPr>
          </a:p>
          <a:p>
            <a:pPr marL="274320" indent="-274320" eaLnBrk="1" fontAlgn="auto" hangingPunct="1">
              <a:lnSpc>
                <a:spcPct val="90000"/>
              </a:lnSpc>
              <a:spcAft>
                <a:spcPts val="0"/>
              </a:spcAft>
              <a:buFont typeface="Arial" pitchFamily="34" charset="0"/>
              <a:buNone/>
              <a:defRPr/>
            </a:pPr>
            <a:endParaRPr lang="en-GB" altLang="en-US" sz="2800" dirty="0">
              <a:latin typeface="Comic Sans MS" pitchFamily="66" charset="0"/>
            </a:endParaRPr>
          </a:p>
          <a:p>
            <a:pPr marL="274320" indent="-274320" eaLnBrk="1" fontAlgn="auto" hangingPunct="1">
              <a:lnSpc>
                <a:spcPct val="90000"/>
              </a:lnSpc>
              <a:spcAft>
                <a:spcPts val="0"/>
              </a:spcAft>
              <a:buFont typeface="Arial" pitchFamily="34" charset="0"/>
              <a:buNone/>
              <a:defRPr/>
            </a:pPr>
            <a:endParaRPr lang="en-GB"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AC95AF8F-ED98-4E57-AA11-56987227EBDA}"/>
              </a:ext>
            </a:extLst>
          </p:cNvPr>
          <p:cNvSpPr>
            <a:spLocks noGrp="1" noChangeArrowheads="1"/>
          </p:cNvSpPr>
          <p:nvPr>
            <p:ph type="ctrTitle"/>
          </p:nvPr>
        </p:nvSpPr>
        <p:spPr>
          <a:xfrm>
            <a:off x="1763713" y="3860800"/>
            <a:ext cx="5429250" cy="649288"/>
          </a:xfrm>
        </p:spPr>
        <p:txBody>
          <a:bodyPr>
            <a:normAutofit fontScale="90000"/>
          </a:bodyPr>
          <a:lstStyle/>
          <a:p>
            <a:pPr eaLnBrk="1" hangingPunct="1">
              <a:defRPr/>
            </a:pPr>
            <a:r>
              <a:rPr lang="en-GB" altLang="en-US" sz="3300" dirty="0">
                <a:latin typeface="NTPreCursivefk" panose="03000400000000000000" pitchFamily="66" charset="0"/>
              </a:rPr>
              <a:t>We hope you have a wonderful summer holiday and we look forward to meeting you all in September. </a:t>
            </a:r>
            <a:br>
              <a:rPr lang="en-GB" altLang="en-US" sz="3300" dirty="0">
                <a:latin typeface="NTPreCursivefk" panose="03000400000000000000" pitchFamily="66" charset="0"/>
              </a:rPr>
            </a:br>
            <a:r>
              <a:rPr lang="en-GB" altLang="en-US" sz="3300" dirty="0">
                <a:latin typeface="NTPreCursivefk" panose="03000400000000000000" pitchFamily="66" charset="0"/>
              </a:rPr>
              <a:t>If you have any further questions please email </a:t>
            </a:r>
            <a:r>
              <a:rPr lang="en-GB" altLang="en-US" sz="4000" dirty="0">
                <a:solidFill>
                  <a:srgbClr val="FF0000"/>
                </a:solidFill>
                <a:latin typeface="NTPreCursivefk" panose="03000400000000000000" pitchFamily="66" charset="0"/>
              </a:rPr>
              <a:t>year1</a:t>
            </a:r>
            <a:r>
              <a:rPr lang="en-GB" altLang="en-US" sz="4000" dirty="0">
                <a:solidFill>
                  <a:srgbClr val="FF0000"/>
                </a:solidFill>
                <a:latin typeface="NTPreCursivefk" panose="03000400000000000000" pitchFamily="66" charset="0"/>
                <a:hlinkClick r:id="rId3"/>
              </a:rPr>
              <a:t>@holytrinity.leeds.sch.uk</a:t>
            </a:r>
            <a:endParaRPr lang="en-GB" altLang="en-US" sz="4000" dirty="0">
              <a:solidFill>
                <a:srgbClr val="FF0000"/>
              </a:solidFill>
              <a:latin typeface="NTPreCursivefk" panose="03000400000000000000" pitchFamily="66" charset="0"/>
            </a:endParaRPr>
          </a:p>
        </p:txBody>
      </p:sp>
      <p:pic>
        <p:nvPicPr>
          <p:cNvPr id="30723" name="Picture 4">
            <a:extLst>
              <a:ext uri="{FF2B5EF4-FFF2-40B4-BE49-F238E27FC236}">
                <a16:creationId xmlns:a16="http://schemas.microsoft.com/office/drawing/2014/main" id="{31EA5580-C7D5-B592-5D4A-C674141E3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4521200"/>
            <a:ext cx="10160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79AD4FA-DBC2-C6B6-D247-AFE86B2CFD23}"/>
              </a:ext>
            </a:extLst>
          </p:cNvPr>
          <p:cNvSpPr>
            <a:spLocks noGrp="1"/>
          </p:cNvSpPr>
          <p:nvPr>
            <p:ph type="ctrTitle"/>
          </p:nvPr>
        </p:nvSpPr>
        <p:spPr>
          <a:xfrm>
            <a:off x="539750" y="-458788"/>
            <a:ext cx="7772400" cy="1800226"/>
          </a:xfrm>
        </p:spPr>
        <p:txBody>
          <a:bodyPr/>
          <a:lstStyle/>
          <a:p>
            <a:pPr eaLnBrk="1" hangingPunct="1"/>
            <a:r>
              <a:rPr lang="en-GB" altLang="en-US" sz="6000" u="sng">
                <a:latin typeface="NTPreCursivefk" pitchFamily="66" charset="0"/>
              </a:rPr>
              <a:t>Year 1 Team</a:t>
            </a:r>
          </a:p>
        </p:txBody>
      </p:sp>
      <p:sp>
        <p:nvSpPr>
          <p:cNvPr id="9219" name="Rectangle 3">
            <a:extLst>
              <a:ext uri="{FF2B5EF4-FFF2-40B4-BE49-F238E27FC236}">
                <a16:creationId xmlns:a16="http://schemas.microsoft.com/office/drawing/2014/main" id="{CB9CE39D-7895-4BEE-8910-523C0BB394AF}"/>
              </a:ext>
            </a:extLst>
          </p:cNvPr>
          <p:cNvSpPr>
            <a:spLocks noGrp="1"/>
          </p:cNvSpPr>
          <p:nvPr>
            <p:ph type="subTitle" idx="1"/>
          </p:nvPr>
        </p:nvSpPr>
        <p:spPr>
          <a:xfrm>
            <a:off x="312246" y="1870648"/>
            <a:ext cx="8835155" cy="4003289"/>
          </a:xfrm>
        </p:spPr>
        <p:txBody>
          <a:bodyPr/>
          <a:lstStyle/>
          <a:p>
            <a:pPr eaLnBrk="1" hangingPunct="1">
              <a:lnSpc>
                <a:spcPct val="80000"/>
              </a:lnSpc>
              <a:defRPr/>
            </a:pPr>
            <a:r>
              <a:rPr lang="en-GB" altLang="en-US" sz="3200" dirty="0">
                <a:solidFill>
                  <a:schemeClr val="tx1"/>
                </a:solidFill>
                <a:latin typeface="NTPreCursivefk"/>
              </a:rPr>
              <a:t>Teachers:</a:t>
            </a:r>
          </a:p>
          <a:p>
            <a:pPr>
              <a:lnSpc>
                <a:spcPct val="80000"/>
              </a:lnSpc>
              <a:defRPr/>
            </a:pPr>
            <a:r>
              <a:rPr lang="en-GB" altLang="en-US" sz="3200" dirty="0">
                <a:solidFill>
                  <a:schemeClr val="tx1"/>
                </a:solidFill>
                <a:latin typeface="NTPreCursivefk"/>
              </a:rPr>
              <a:t>1RC - Mrs Riddell and Miss Chang </a:t>
            </a:r>
            <a:endParaRPr lang="en-US" dirty="0">
              <a:solidFill>
                <a:schemeClr val="tx1"/>
              </a:solidFill>
              <a:latin typeface="Franklin Gothic Book"/>
            </a:endParaRPr>
          </a:p>
          <a:p>
            <a:pPr>
              <a:lnSpc>
                <a:spcPct val="80000"/>
              </a:lnSpc>
              <a:defRPr/>
            </a:pPr>
            <a:r>
              <a:rPr lang="en-GB" altLang="en-US" sz="3200" dirty="0">
                <a:solidFill>
                  <a:schemeClr val="tx1"/>
                </a:solidFill>
                <a:latin typeface="NTPreCursivefk"/>
              </a:rPr>
              <a:t>1T - Mrs Thornton</a:t>
            </a:r>
          </a:p>
          <a:p>
            <a:pPr>
              <a:lnSpc>
                <a:spcPct val="80000"/>
              </a:lnSpc>
              <a:defRPr/>
            </a:pPr>
            <a:endParaRPr lang="en-GB" altLang="en-US" sz="3200" dirty="0">
              <a:solidFill>
                <a:schemeClr val="tx1"/>
              </a:solidFill>
              <a:latin typeface="NTPreCursivefk"/>
            </a:endParaRPr>
          </a:p>
          <a:p>
            <a:pPr>
              <a:lnSpc>
                <a:spcPct val="80000"/>
              </a:lnSpc>
              <a:defRPr/>
            </a:pPr>
            <a:r>
              <a:rPr lang="en-GB" altLang="en-US" sz="3200" dirty="0">
                <a:solidFill>
                  <a:schemeClr val="tx1"/>
                </a:solidFill>
                <a:latin typeface="NTPreCursivefk"/>
              </a:rPr>
              <a:t>Teaching Assistants:</a:t>
            </a:r>
          </a:p>
          <a:p>
            <a:pPr eaLnBrk="1" hangingPunct="1">
              <a:lnSpc>
                <a:spcPct val="80000"/>
              </a:lnSpc>
              <a:defRPr/>
            </a:pPr>
            <a:r>
              <a:rPr lang="en-GB" altLang="en-US" sz="3200" dirty="0">
                <a:solidFill>
                  <a:schemeClr val="tx1"/>
                </a:solidFill>
                <a:latin typeface="NTPreCursivefk"/>
              </a:rPr>
              <a:t>– Mrs Baker</a:t>
            </a:r>
          </a:p>
          <a:p>
            <a:pPr eaLnBrk="1" hangingPunct="1">
              <a:lnSpc>
                <a:spcPct val="80000"/>
              </a:lnSpc>
              <a:defRPr/>
            </a:pPr>
            <a:r>
              <a:rPr lang="en-GB" altLang="en-US" sz="3200" dirty="0">
                <a:solidFill>
                  <a:schemeClr val="tx1"/>
                </a:solidFill>
                <a:latin typeface="NTPreCursivefk" panose="03000400000000000000" pitchFamily="66" charset="0"/>
              </a:rPr>
              <a:t>– Ms Edwards</a:t>
            </a:r>
          </a:p>
          <a:p>
            <a:pPr eaLnBrk="1" hangingPunct="1">
              <a:lnSpc>
                <a:spcPct val="80000"/>
              </a:lnSpc>
              <a:defRPr/>
            </a:pPr>
            <a:endParaRPr lang="en-GB" altLang="en-US" sz="3200" dirty="0">
              <a:solidFill>
                <a:schemeClr val="tx1"/>
              </a:solidFill>
              <a:latin typeface="NTPreCursivefk" panose="03000400000000000000" pitchFamily="66" charset="0"/>
            </a:endParaRPr>
          </a:p>
          <a:p>
            <a:pPr marL="571500" indent="-571500" eaLnBrk="1" hangingPunct="1">
              <a:lnSpc>
                <a:spcPct val="80000"/>
              </a:lnSpc>
              <a:buFontTx/>
              <a:buChar char="-"/>
              <a:defRPr/>
            </a:pPr>
            <a:endParaRPr lang="en-GB" altLang="en-US" sz="4000" dirty="0">
              <a:latin typeface="NTPreCursivefk" panose="03000400000000000000" pitchFamily="66"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E1DCF83-1E99-964C-15CB-A4E0AF198FD3}"/>
              </a:ext>
            </a:extLst>
          </p:cNvPr>
          <p:cNvSpPr>
            <a:spLocks noGrp="1"/>
          </p:cNvSpPr>
          <p:nvPr>
            <p:ph type="title"/>
          </p:nvPr>
        </p:nvSpPr>
        <p:spPr>
          <a:xfrm>
            <a:off x="1089025" y="115888"/>
            <a:ext cx="6964363" cy="1201737"/>
          </a:xfrm>
        </p:spPr>
        <p:txBody>
          <a:bodyPr/>
          <a:lstStyle/>
          <a:p>
            <a:r>
              <a:rPr lang="en-GB" altLang="en-US" u="sng">
                <a:latin typeface="NTPreCursive" pitchFamily="66" charset="0"/>
              </a:rPr>
              <a:t>School day - drop off and collection</a:t>
            </a:r>
          </a:p>
        </p:txBody>
      </p:sp>
      <p:sp>
        <p:nvSpPr>
          <p:cNvPr id="17411" name="Content Placeholder 2">
            <a:extLst>
              <a:ext uri="{FF2B5EF4-FFF2-40B4-BE49-F238E27FC236}">
                <a16:creationId xmlns:a16="http://schemas.microsoft.com/office/drawing/2014/main" id="{F90363E9-A382-473A-B97B-C99AAE59ECDB}"/>
              </a:ext>
            </a:extLst>
          </p:cNvPr>
          <p:cNvSpPr>
            <a:spLocks noGrp="1"/>
          </p:cNvSpPr>
          <p:nvPr>
            <p:ph idx="1"/>
          </p:nvPr>
        </p:nvSpPr>
        <p:spPr>
          <a:xfrm>
            <a:off x="790575" y="1484313"/>
            <a:ext cx="7561263" cy="5256212"/>
          </a:xfrm>
        </p:spPr>
        <p:txBody>
          <a:bodyPr/>
          <a:lstStyle/>
          <a:p>
            <a:pPr eaLnBrk="1" hangingPunct="1">
              <a:buClrTx/>
              <a:buFont typeface="Courier New" panose="02070309020205020404" pitchFamily="49" charset="0"/>
              <a:buChar char="o"/>
              <a:defRPr/>
            </a:pPr>
            <a:r>
              <a:rPr lang="en-GB" altLang="en-US" sz="2000" b="1" u="sng" dirty="0">
                <a:latin typeface="NTPreCursive" panose="03000400000000000000" pitchFamily="66" charset="0"/>
                <a:cs typeface="Arial" panose="020B0604020202020204" pitchFamily="34" charset="0"/>
              </a:rPr>
              <a:t>Start of Day - </a:t>
            </a:r>
            <a:r>
              <a:rPr lang="en-GB" altLang="en-US" sz="2000" dirty="0">
                <a:latin typeface="NTPreCursive" panose="03000400000000000000" pitchFamily="66" charset="0"/>
                <a:cs typeface="Arial" panose="020B0604020202020204" pitchFamily="34" charset="0"/>
              </a:rPr>
              <a:t>Every morning (8.50 am) the teachers will collect the children from the playground by the Year 1 gate. </a:t>
            </a:r>
          </a:p>
          <a:p>
            <a:pPr eaLnBrk="1" hangingPunct="1">
              <a:buClrTx/>
              <a:buFont typeface="Courier New" panose="02070309020205020404" pitchFamily="49" charset="0"/>
              <a:buChar char="o"/>
              <a:defRPr/>
            </a:pPr>
            <a:endParaRPr lang="en-GB" altLang="en-US" sz="2000" dirty="0">
              <a:latin typeface="NTPreCursive" panose="03000400000000000000" pitchFamily="66" charset="0"/>
              <a:cs typeface="Arial" panose="020B0604020202020204" pitchFamily="34" charset="0"/>
            </a:endParaRPr>
          </a:p>
          <a:p>
            <a:pPr eaLnBrk="1" hangingPunct="1">
              <a:buClrTx/>
              <a:buFont typeface="Courier New" panose="02070309020205020404" pitchFamily="49" charset="0"/>
              <a:buChar char="o"/>
              <a:defRPr/>
            </a:pPr>
            <a:r>
              <a:rPr lang="en-GB" altLang="en-US" sz="2000" dirty="0">
                <a:latin typeface="NTPreCursive"/>
                <a:cs typeface="Arial"/>
              </a:rPr>
              <a:t>1RC stand on the yellow circle and 1T stand on the red circle.</a:t>
            </a:r>
          </a:p>
          <a:p>
            <a:pPr eaLnBrk="1" hangingPunct="1">
              <a:buClrTx/>
              <a:buFont typeface="Courier New" panose="02070309020205020404" pitchFamily="49" charset="0"/>
              <a:buChar char="o"/>
              <a:defRPr/>
            </a:pPr>
            <a:endParaRPr lang="en-GB" altLang="en-US" sz="2000" dirty="0">
              <a:latin typeface="NTPreCursive" panose="03000400000000000000" pitchFamily="66" charset="0"/>
              <a:cs typeface="Arial" panose="020B0604020202020204" pitchFamily="34" charset="0"/>
            </a:endParaRPr>
          </a:p>
          <a:p>
            <a:pPr eaLnBrk="1" hangingPunct="1">
              <a:buClrTx/>
              <a:buFont typeface="Courier New" panose="02070309020205020404" pitchFamily="49" charset="0"/>
              <a:buChar char="o"/>
              <a:defRPr/>
            </a:pPr>
            <a:r>
              <a:rPr lang="en-GB" altLang="en-US" sz="2000" b="1" u="sng" dirty="0">
                <a:latin typeface="NTPreCursive"/>
                <a:cs typeface="Arial"/>
              </a:rPr>
              <a:t>End of Day - </a:t>
            </a:r>
            <a:r>
              <a:rPr lang="en-GB" altLang="en-US" sz="2000" dirty="0">
                <a:latin typeface="NTPreCursive"/>
                <a:cs typeface="Arial"/>
              </a:rPr>
              <a:t>Collection is at 3.25pm. 1RC children will go out of Year 1’s main gate onto the middle playground. 1T will go out of our outdoor area onto the bottom playground. </a:t>
            </a:r>
          </a:p>
          <a:p>
            <a:pPr eaLnBrk="1" hangingPunct="1">
              <a:buClrTx/>
              <a:buFont typeface="Courier New" panose="02070309020205020404" pitchFamily="49" charset="0"/>
              <a:buChar char="o"/>
              <a:defRPr/>
            </a:pPr>
            <a:endParaRPr lang="en-GB" altLang="en-US" sz="2000" dirty="0">
              <a:latin typeface="NTPreCursive" panose="03000400000000000000" pitchFamily="66" charset="0"/>
              <a:cs typeface="Arial" panose="020B0604020202020204" pitchFamily="34" charset="0"/>
            </a:endParaRPr>
          </a:p>
          <a:p>
            <a:pPr eaLnBrk="1" hangingPunct="1">
              <a:buClrTx/>
              <a:buFont typeface="Courier New" panose="02070309020205020404" pitchFamily="49" charset="0"/>
              <a:buChar char="o"/>
              <a:defRPr/>
            </a:pPr>
            <a:r>
              <a:rPr lang="en-GB" altLang="en-US" sz="2000" dirty="0">
                <a:latin typeface="NTPreCursive" panose="03000400000000000000" pitchFamily="66" charset="0"/>
                <a:cs typeface="Arial" panose="020B0604020202020204" pitchFamily="34" charset="0"/>
              </a:rPr>
              <a:t>Please feel free to come closer and we are always available to talk to you at this time, once all children have been collected.</a:t>
            </a:r>
          </a:p>
          <a:p>
            <a:pPr marL="0" indent="0">
              <a:buFont typeface="Brush Script MT" panose="03060802040406070304" pitchFamily="66" charset="0"/>
              <a:buNone/>
              <a:defRPr/>
            </a:pPr>
            <a:endParaRPr lang="en-GB" altLang="en-US" sz="2000" dirty="0">
              <a:latin typeface="XCCW Joined 1a" panose="03050602040000000000" pitchFamily="66" charset="0"/>
            </a:endParaRPr>
          </a:p>
          <a:p>
            <a:pPr marL="0" indent="0">
              <a:buFont typeface="Brush Script MT" panose="03060802040406070304" pitchFamily="66" charset="0"/>
              <a:buNone/>
              <a:defRPr/>
            </a:pPr>
            <a:endParaRPr lang="en-GB" altLang="en-US" sz="2000" dirty="0">
              <a:latin typeface="XCCW Joined 1a" panose="03050602040000000000" pitchFamily="66" charset="0"/>
            </a:endParaRPr>
          </a:p>
          <a:p>
            <a:pPr marL="0" indent="0">
              <a:buFont typeface="Brush Script MT" panose="03060802040406070304" pitchFamily="66" charset="0"/>
              <a:buNone/>
              <a:defRPr/>
            </a:pPr>
            <a:endParaRPr lang="en-GB" altLang="en-US" dirty="0">
              <a:solidFill>
                <a:srgbClr val="FF0000"/>
              </a:solidFill>
              <a:latin typeface="XCCW Joined 1a" panose="03050602040000000000"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3437FF9F-79A4-40D7-A87A-DCB347B4C8D6}"/>
              </a:ext>
            </a:extLst>
          </p:cNvPr>
          <p:cNvSpPr>
            <a:spLocks noGrp="1" noChangeArrowheads="1"/>
          </p:cNvSpPr>
          <p:nvPr>
            <p:ph type="title"/>
          </p:nvPr>
        </p:nvSpPr>
        <p:spPr>
          <a:xfrm>
            <a:off x="539750" y="-19050"/>
            <a:ext cx="7920038" cy="1201738"/>
          </a:xfrm>
        </p:spPr>
        <p:txBody>
          <a:bodyPr rtlCol="0">
            <a:noAutofit/>
          </a:bodyPr>
          <a:lstStyle/>
          <a:p>
            <a:pPr eaLnBrk="1" fontAlgn="auto" hangingPunct="1">
              <a:spcAft>
                <a:spcPts val="0"/>
              </a:spcAft>
              <a:defRPr/>
            </a:pPr>
            <a:r>
              <a:rPr lang="en-GB" altLang="en-US" sz="4800" u="sng" spc="-150" dirty="0">
                <a:latin typeface="NTPreCursivefk" panose="03000400000000000000" pitchFamily="66" charset="0"/>
              </a:rPr>
              <a:t>Things to bring on the first day</a:t>
            </a:r>
          </a:p>
        </p:txBody>
      </p:sp>
      <p:sp>
        <p:nvSpPr>
          <p:cNvPr id="24578" name="Rectangle 5">
            <a:extLst>
              <a:ext uri="{FF2B5EF4-FFF2-40B4-BE49-F238E27FC236}">
                <a16:creationId xmlns:a16="http://schemas.microsoft.com/office/drawing/2014/main" id="{A1132AE6-2E6D-43E2-8512-9DD27F968D7F}"/>
              </a:ext>
            </a:extLst>
          </p:cNvPr>
          <p:cNvSpPr>
            <a:spLocks noGrp="1" noChangeArrowheads="1"/>
          </p:cNvSpPr>
          <p:nvPr>
            <p:ph idx="1"/>
          </p:nvPr>
        </p:nvSpPr>
        <p:spPr>
          <a:xfrm>
            <a:off x="827088" y="1182688"/>
            <a:ext cx="7345362" cy="4248150"/>
          </a:xfrm>
        </p:spPr>
        <p:txBody>
          <a:bodyPr rtlCol="0">
            <a:normAutofit fontScale="92500" lnSpcReduction="10000"/>
          </a:bodyPr>
          <a:lstStyle/>
          <a:p>
            <a:pPr eaLnBrk="1" fontAlgn="auto" hangingPunct="1">
              <a:lnSpc>
                <a:spcPct val="90000"/>
              </a:lnSpc>
              <a:spcAft>
                <a:spcPts val="0"/>
              </a:spcAft>
              <a:buFontTx/>
              <a:buChar char="-"/>
              <a:defRPr/>
            </a:pPr>
            <a:r>
              <a:rPr lang="en-GB" altLang="en-US" sz="2600" b="1" u="sng" dirty="0">
                <a:latin typeface="NTPreCursivefk" pitchFamily="66" charset="0"/>
              </a:rPr>
              <a:t>Clear water bottle </a:t>
            </a:r>
            <a:r>
              <a:rPr lang="en-GB" altLang="en-US" sz="2600" dirty="0">
                <a:latin typeface="NTPreCursivefk" pitchFamily="66" charset="0"/>
              </a:rPr>
              <a:t>labelled with your child’s name, filled with water (to be brought in everyday)</a:t>
            </a:r>
          </a:p>
          <a:p>
            <a:pPr eaLnBrk="1" fontAlgn="auto" hangingPunct="1">
              <a:lnSpc>
                <a:spcPct val="90000"/>
              </a:lnSpc>
              <a:spcAft>
                <a:spcPts val="0"/>
              </a:spcAft>
              <a:buFontTx/>
              <a:buChar char="-"/>
              <a:defRPr/>
            </a:pPr>
            <a:r>
              <a:rPr lang="en-GB" altLang="en-US" sz="2600" b="1" u="sng" dirty="0">
                <a:latin typeface="NTPreCursivefk" pitchFamily="66" charset="0"/>
              </a:rPr>
              <a:t>Book Bag </a:t>
            </a:r>
          </a:p>
          <a:p>
            <a:pPr eaLnBrk="1" fontAlgn="auto" hangingPunct="1">
              <a:lnSpc>
                <a:spcPct val="90000"/>
              </a:lnSpc>
              <a:spcAft>
                <a:spcPts val="0"/>
              </a:spcAft>
              <a:buFontTx/>
              <a:buChar char="-"/>
              <a:defRPr/>
            </a:pPr>
            <a:r>
              <a:rPr lang="en-GB" altLang="en-US" sz="2600" b="1" u="sng" dirty="0">
                <a:latin typeface="NTPreCursivefk" pitchFamily="66" charset="0"/>
              </a:rPr>
              <a:t>Spare clothing</a:t>
            </a:r>
            <a:endParaRPr lang="en-GB" altLang="en-US" sz="2600" dirty="0">
              <a:latin typeface="NTPreCursivefk" pitchFamily="66" charset="0"/>
            </a:endParaRPr>
          </a:p>
          <a:p>
            <a:pPr marL="0" indent="0" eaLnBrk="1" fontAlgn="auto" hangingPunct="1">
              <a:lnSpc>
                <a:spcPct val="90000"/>
              </a:lnSpc>
              <a:spcAft>
                <a:spcPts val="0"/>
              </a:spcAft>
              <a:buFont typeface="Brush Script MT" panose="03060802040406070304" pitchFamily="66" charset="0"/>
              <a:buNone/>
              <a:defRPr/>
            </a:pPr>
            <a:endParaRPr lang="en-GB" altLang="en-US" sz="2600" dirty="0">
              <a:latin typeface="NTPreCursivefk" pitchFamily="66" charset="0"/>
            </a:endParaRPr>
          </a:p>
          <a:p>
            <a:pPr marL="0" indent="0" eaLnBrk="1" fontAlgn="auto" hangingPunct="1">
              <a:lnSpc>
                <a:spcPct val="90000"/>
              </a:lnSpc>
              <a:spcAft>
                <a:spcPts val="0"/>
              </a:spcAft>
              <a:buFont typeface="Brush Script MT" panose="03060802040406070304" pitchFamily="66" charset="0"/>
              <a:buNone/>
              <a:defRPr/>
            </a:pPr>
            <a:r>
              <a:rPr lang="en-GB" altLang="en-US" sz="2600" dirty="0">
                <a:latin typeface="NTPreCursivefk"/>
              </a:rPr>
              <a:t>Your child’s book bag will come to school each day and we will send home reading books, spellings, letters, pictures etc</a:t>
            </a:r>
            <a:r>
              <a:rPr lang="en-GB" altLang="en-US" sz="4000" dirty="0">
                <a:latin typeface="NTPreCursivefk"/>
              </a:rPr>
              <a:t>. </a:t>
            </a:r>
          </a:p>
          <a:p>
            <a:pPr marL="0" indent="0" eaLnBrk="1" fontAlgn="auto" hangingPunct="1">
              <a:lnSpc>
                <a:spcPct val="90000"/>
              </a:lnSpc>
              <a:spcAft>
                <a:spcPts val="0"/>
              </a:spcAft>
              <a:buFont typeface="Brush Script MT" panose="03060802040406070304" pitchFamily="66" charset="0"/>
              <a:buNone/>
              <a:defRPr/>
            </a:pPr>
            <a:r>
              <a:rPr lang="en-GB" altLang="en-US" sz="2600" dirty="0">
                <a:latin typeface="NTPreCursivefk" pitchFamily="66" charset="0"/>
              </a:rPr>
              <a:t>No toys to be brought into school, except for Thursdays, where your child can participate in </a:t>
            </a:r>
            <a:r>
              <a:rPr lang="en-GB" altLang="en-US" sz="2600" dirty="0" err="1">
                <a:latin typeface="NTPreCursivefk" pitchFamily="66" charset="0"/>
              </a:rPr>
              <a:t>Pokemon</a:t>
            </a:r>
            <a:r>
              <a:rPr lang="en-GB" altLang="en-US" sz="2600" dirty="0">
                <a:latin typeface="NTPreCursivefk" pitchFamily="66" charset="0"/>
              </a:rPr>
              <a:t> Day. The children can bring in cards and swap them between the other children in school. This is monitored on the playground at Lunchtime.</a:t>
            </a:r>
          </a:p>
          <a:p>
            <a:pPr eaLnBrk="1" fontAlgn="auto" hangingPunct="1">
              <a:lnSpc>
                <a:spcPct val="90000"/>
              </a:lnSpc>
              <a:spcAft>
                <a:spcPts val="0"/>
              </a:spcAft>
              <a:buFont typeface="Wingdings" panose="05000000000000000000" pitchFamily="2" charset="2"/>
              <a:buChar char="§"/>
              <a:defRPr/>
            </a:pPr>
            <a:endParaRPr lang="en-GB" altLang="en-US" sz="4000" dirty="0">
              <a:latin typeface="NTPreCursivefk" pitchFamily="66"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3437FF9F-79A4-40D7-A87A-DCB347B4C8D6}"/>
              </a:ext>
            </a:extLst>
          </p:cNvPr>
          <p:cNvSpPr>
            <a:spLocks noGrp="1" noChangeArrowheads="1"/>
          </p:cNvSpPr>
          <p:nvPr>
            <p:ph type="title"/>
          </p:nvPr>
        </p:nvSpPr>
        <p:spPr>
          <a:xfrm>
            <a:off x="539750" y="-19050"/>
            <a:ext cx="7920038" cy="1201738"/>
          </a:xfrm>
        </p:spPr>
        <p:txBody>
          <a:bodyPr rtlCol="0">
            <a:noAutofit/>
          </a:bodyPr>
          <a:lstStyle/>
          <a:p>
            <a:pPr eaLnBrk="1" fontAlgn="auto" hangingPunct="1">
              <a:spcAft>
                <a:spcPts val="0"/>
              </a:spcAft>
              <a:defRPr/>
            </a:pPr>
            <a:r>
              <a:rPr lang="en-GB" altLang="en-US" sz="5400" u="sng" spc="-150" dirty="0">
                <a:latin typeface="NTPreCursivefk" panose="03000400000000000000" pitchFamily="66" charset="0"/>
              </a:rPr>
              <a:t>First Week in Year 1</a:t>
            </a:r>
          </a:p>
        </p:txBody>
      </p:sp>
      <p:sp>
        <p:nvSpPr>
          <p:cNvPr id="24578" name="Rectangle 5">
            <a:extLst>
              <a:ext uri="{FF2B5EF4-FFF2-40B4-BE49-F238E27FC236}">
                <a16:creationId xmlns:a16="http://schemas.microsoft.com/office/drawing/2014/main" id="{A1132AE6-2E6D-43E2-8512-9DD27F968D7F}"/>
              </a:ext>
            </a:extLst>
          </p:cNvPr>
          <p:cNvSpPr>
            <a:spLocks noGrp="1" noChangeArrowheads="1"/>
          </p:cNvSpPr>
          <p:nvPr>
            <p:ph idx="1"/>
          </p:nvPr>
        </p:nvSpPr>
        <p:spPr>
          <a:xfrm>
            <a:off x="827088" y="1182688"/>
            <a:ext cx="7345362" cy="4248150"/>
          </a:xfrm>
        </p:spPr>
        <p:txBody>
          <a:bodyPr rtlCol="0">
            <a:noAutofit/>
          </a:bodyPr>
          <a:lstStyle/>
          <a:p>
            <a:pPr marL="0" indent="0" eaLnBrk="1" hangingPunct="1">
              <a:buFont typeface="Arial" panose="020B0604020202020204" pitchFamily="34" charset="0"/>
              <a:buNone/>
              <a:defRPr/>
            </a:pPr>
            <a:r>
              <a:rPr lang="en-GB" altLang="en-US" dirty="0">
                <a:latin typeface="NTPreCursive" panose="03000400000000000000" pitchFamily="66" charset="0"/>
              </a:rPr>
              <a:t>It is important that your children feel safe and happy in Year 1. As a class we will spend time:</a:t>
            </a:r>
          </a:p>
          <a:p>
            <a:pPr marL="0" indent="0" eaLnBrk="1" hangingPunct="1">
              <a:buFont typeface="Arial" panose="020B0604020202020204" pitchFamily="34" charset="0"/>
              <a:buNone/>
              <a:defRPr/>
            </a:pPr>
            <a:endParaRPr lang="en-GB" altLang="en-US" sz="2800" dirty="0">
              <a:latin typeface="NTPreCursive" panose="03000400000000000000" pitchFamily="66" charset="0"/>
            </a:endParaRPr>
          </a:p>
          <a:p>
            <a:pPr eaLnBrk="1" hangingPunct="1">
              <a:buClrTx/>
              <a:buFont typeface="Courier New" panose="02070309020205020404" pitchFamily="49" charset="0"/>
              <a:buChar char="o"/>
              <a:defRPr/>
            </a:pPr>
            <a:r>
              <a:rPr lang="en-GB" altLang="en-US" dirty="0">
                <a:latin typeface="NTPreCursive" panose="03000400000000000000" pitchFamily="66" charset="0"/>
              </a:rPr>
              <a:t>Learning classroom routines</a:t>
            </a:r>
          </a:p>
          <a:p>
            <a:pPr eaLnBrk="1" hangingPunct="1">
              <a:buClrTx/>
              <a:buFont typeface="Courier New" panose="02070309020205020404" pitchFamily="49" charset="0"/>
              <a:buChar char="o"/>
              <a:defRPr/>
            </a:pPr>
            <a:r>
              <a:rPr lang="en-GB" altLang="en-US" dirty="0">
                <a:latin typeface="NTPreCursive" panose="03000400000000000000" pitchFamily="66" charset="0"/>
              </a:rPr>
              <a:t>Learning classroom rules</a:t>
            </a:r>
          </a:p>
          <a:p>
            <a:pPr eaLnBrk="1" hangingPunct="1">
              <a:buClrTx/>
              <a:buFont typeface="Courier New" panose="02070309020205020404" pitchFamily="49" charset="0"/>
              <a:buChar char="o"/>
              <a:defRPr/>
            </a:pPr>
            <a:r>
              <a:rPr lang="en-GB" altLang="en-US" dirty="0">
                <a:latin typeface="NTPreCursive" panose="03000400000000000000" pitchFamily="66" charset="0"/>
              </a:rPr>
              <a:t>Talking to the teachers and asking questions</a:t>
            </a:r>
          </a:p>
          <a:p>
            <a:pPr eaLnBrk="1" hangingPunct="1">
              <a:buClrTx/>
              <a:buFont typeface="Courier New" panose="02070309020205020404" pitchFamily="49" charset="0"/>
              <a:buChar char="o"/>
              <a:defRPr/>
            </a:pPr>
            <a:r>
              <a:rPr lang="en-GB" altLang="en-US" dirty="0">
                <a:latin typeface="NTPreCursive" panose="03000400000000000000" pitchFamily="66" charset="0"/>
              </a:rPr>
              <a:t>English and maths lessons</a:t>
            </a:r>
          </a:p>
          <a:p>
            <a:pPr eaLnBrk="1" hangingPunct="1">
              <a:buClrTx/>
              <a:buFont typeface="Courier New" panose="02070309020205020404" pitchFamily="49" charset="0"/>
              <a:buChar char="o"/>
              <a:defRPr/>
            </a:pPr>
            <a:r>
              <a:rPr lang="en-GB" altLang="en-US" dirty="0">
                <a:latin typeface="NTPreCursive" panose="03000400000000000000" pitchFamily="66" charset="0"/>
              </a:rPr>
              <a:t>Reading and practising handwriting</a:t>
            </a:r>
          </a:p>
          <a:p>
            <a:pPr eaLnBrk="1" hangingPunct="1">
              <a:buClrTx/>
              <a:buFont typeface="Courier New" panose="02070309020205020404" pitchFamily="49" charset="0"/>
              <a:buChar char="o"/>
              <a:defRPr/>
            </a:pPr>
            <a:r>
              <a:rPr lang="en-GB" altLang="en-US" dirty="0">
                <a:latin typeface="NTPreCursive" panose="03000400000000000000" pitchFamily="66" charset="0"/>
              </a:rPr>
              <a:t>Discovery Time</a:t>
            </a:r>
          </a:p>
          <a:p>
            <a:pPr eaLnBrk="1" hangingPunct="1">
              <a:buClrTx/>
              <a:buFont typeface="Courier New" panose="02070309020205020404" pitchFamily="49" charset="0"/>
              <a:buChar char="o"/>
              <a:defRPr/>
            </a:pPr>
            <a:r>
              <a:rPr lang="en-GB" altLang="en-US" dirty="0">
                <a:latin typeface="NTPreCursive" panose="03000400000000000000" pitchFamily="66" charset="0"/>
              </a:rPr>
              <a:t>Classroom Activities</a:t>
            </a:r>
            <a:endParaRPr lang="en-US" altLang="en-US" dirty="0">
              <a:latin typeface="NTPreCursive" panose="03000400000000000000" pitchFamily="66"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591C767-1574-59EF-4603-0F9A08BE5AAE}"/>
              </a:ext>
            </a:extLst>
          </p:cNvPr>
          <p:cNvSpPr txBox="1">
            <a:spLocks/>
          </p:cNvSpPr>
          <p:nvPr/>
        </p:nvSpPr>
        <p:spPr bwMode="auto">
          <a:xfrm>
            <a:off x="1708150" y="231775"/>
            <a:ext cx="57229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639763" indent="-2730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279525"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164465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1018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5590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0162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4734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u="sng">
                <a:latin typeface="NTPreCursivefk" pitchFamily="66" charset="0"/>
              </a:rPr>
              <a:t>Timetable – Autumn Term</a:t>
            </a:r>
          </a:p>
        </p:txBody>
      </p:sp>
      <p:pic>
        <p:nvPicPr>
          <p:cNvPr id="2" name="Picture 1"/>
          <p:cNvPicPr>
            <a:picLocks noChangeAspect="1"/>
          </p:cNvPicPr>
          <p:nvPr/>
        </p:nvPicPr>
        <p:blipFill>
          <a:blip r:embed="rId3"/>
          <a:stretch>
            <a:fillRect/>
          </a:stretch>
        </p:blipFill>
        <p:spPr>
          <a:xfrm>
            <a:off x="755576" y="1052736"/>
            <a:ext cx="7452122" cy="46897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3EE301-C8D4-D2B2-ADBB-3A4CCE4F847F}"/>
              </a:ext>
            </a:extLst>
          </p:cNvPr>
          <p:cNvSpPr txBox="1">
            <a:spLocks/>
          </p:cNvSpPr>
          <p:nvPr/>
        </p:nvSpPr>
        <p:spPr bwMode="auto">
          <a:xfrm>
            <a:off x="1709738" y="-100013"/>
            <a:ext cx="57229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639763" indent="-2730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279525"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164465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1018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5590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0162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4734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u="sng">
                <a:latin typeface="NTPreCursivefk" pitchFamily="66" charset="0"/>
              </a:rPr>
              <a:t>Reading &amp; Reading books</a:t>
            </a:r>
          </a:p>
        </p:txBody>
      </p:sp>
      <p:sp>
        <p:nvSpPr>
          <p:cNvPr id="19459" name="TextBox 3">
            <a:extLst>
              <a:ext uri="{FF2B5EF4-FFF2-40B4-BE49-F238E27FC236}">
                <a16:creationId xmlns:a16="http://schemas.microsoft.com/office/drawing/2014/main" id="{557ACDD9-1A68-6B59-C11A-126C565A7746}"/>
              </a:ext>
            </a:extLst>
          </p:cNvPr>
          <p:cNvSpPr txBox="1">
            <a:spLocks noChangeArrowheads="1"/>
          </p:cNvSpPr>
          <p:nvPr/>
        </p:nvSpPr>
        <p:spPr bwMode="auto">
          <a:xfrm>
            <a:off x="971550" y="866775"/>
            <a:ext cx="7345363"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sz="2000">
                <a:latin typeface="NTPreCursive" pitchFamily="66" charset="0"/>
              </a:rPr>
              <a:t>In Year 1, we aim to listen to your child read in school at least once a week.</a:t>
            </a:r>
          </a:p>
          <a:p>
            <a:pPr eaLnBrk="1" hangingPunct="1"/>
            <a:r>
              <a:rPr lang="en-GB" altLang="en-US" sz="2000">
                <a:latin typeface="NTPreCursive" pitchFamily="66" charset="0"/>
              </a:rPr>
              <a:t>Some children may be added to a daily reading group to support their fluency and reading development.</a:t>
            </a:r>
          </a:p>
          <a:p>
            <a:pPr eaLnBrk="1" hangingPunct="1"/>
            <a:endParaRPr lang="en-GB" altLang="en-US" sz="2000">
              <a:latin typeface="NTPreCursive" pitchFamily="66" charset="0"/>
            </a:endParaRPr>
          </a:p>
          <a:p>
            <a:pPr eaLnBrk="1" hangingPunct="1"/>
            <a:r>
              <a:rPr lang="en-GB" altLang="en-US" sz="2000">
                <a:latin typeface="NTPreCursive" pitchFamily="66" charset="0"/>
              </a:rPr>
              <a:t>One reading books matching your child’s phonic ability (according to our phonics scheme)  and will be sent home on a Monday.</a:t>
            </a:r>
          </a:p>
          <a:p>
            <a:pPr eaLnBrk="1" hangingPunct="1"/>
            <a:endParaRPr lang="en-GB" altLang="en-US" sz="2000">
              <a:latin typeface="NTPreCursive" pitchFamily="66" charset="0"/>
            </a:endParaRPr>
          </a:p>
          <a:p>
            <a:pPr eaLnBrk="1" hangingPunct="1"/>
            <a:r>
              <a:rPr lang="en-GB" altLang="en-US" sz="2000">
                <a:latin typeface="NTPreCursive" pitchFamily="66" charset="0"/>
              </a:rPr>
              <a:t>Alongside this, you will also have access to the </a:t>
            </a:r>
            <a:r>
              <a:rPr lang="en-GB" altLang="en-US" sz="2000">
                <a:solidFill>
                  <a:srgbClr val="FF0000"/>
                </a:solidFill>
                <a:latin typeface="NTPreCursive" pitchFamily="66" charset="0"/>
              </a:rPr>
              <a:t>phonics parent portal</a:t>
            </a:r>
            <a:r>
              <a:rPr lang="en-GB" altLang="en-US" sz="2000">
                <a:latin typeface="NTPreCursive" pitchFamily="66" charset="0"/>
              </a:rPr>
              <a:t>. Every Friday on the spelling sheet, you will be informed of the</a:t>
            </a:r>
            <a:r>
              <a:rPr lang="en-GB" altLang="en-US" sz="2000">
                <a:solidFill>
                  <a:srgbClr val="FF0000"/>
                </a:solidFill>
                <a:latin typeface="NTPreCursive" pitchFamily="66" charset="0"/>
              </a:rPr>
              <a:t> Shared Reading </a:t>
            </a:r>
            <a:r>
              <a:rPr lang="en-GB" altLang="en-US" sz="2000">
                <a:latin typeface="NTPreCursive" pitchFamily="66" charset="0"/>
              </a:rPr>
              <a:t>book for the following week. Please read this over the weekend, to support your child's lessons for the following week. This book can be quite challenging and should be read with an adult. </a:t>
            </a:r>
          </a:p>
          <a:p>
            <a:pPr eaLnBrk="1" hangingPunct="1"/>
            <a:endParaRPr lang="en-GB" altLang="en-US" sz="2000">
              <a:latin typeface="NTPreCursive" pitchFamily="66" charset="0"/>
            </a:endParaRPr>
          </a:p>
          <a:p>
            <a:pPr eaLnBrk="1" hangingPunct="1"/>
            <a:r>
              <a:rPr lang="en-GB" altLang="en-US" sz="2000">
                <a:latin typeface="NTPreCursive" pitchFamily="66" charset="0"/>
              </a:rPr>
              <a:t>Please read at home as much as possible. You only need to spend 5-10 minutes a day. Please let us know how your child is doing by writing in the reading record book, we really enjoy reading your comments.</a:t>
            </a:r>
          </a:p>
          <a:p>
            <a:endParaRPr lang="en-GB" altLang="en-US" sz="2400">
              <a:latin typeface="NTPreCursivefk"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E8CD16C-85DE-BB6E-66D0-BF44C8787292}"/>
              </a:ext>
            </a:extLst>
          </p:cNvPr>
          <p:cNvSpPr txBox="1">
            <a:spLocks/>
          </p:cNvSpPr>
          <p:nvPr/>
        </p:nvSpPr>
        <p:spPr bwMode="auto">
          <a:xfrm>
            <a:off x="1692275" y="333375"/>
            <a:ext cx="57229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639763" indent="-2730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279525"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164465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1018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5590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0162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4734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u="sng">
                <a:latin typeface="NTPreCursivefk" pitchFamily="66" charset="0"/>
              </a:rPr>
              <a:t>Spellings &amp; Homework </a:t>
            </a:r>
          </a:p>
        </p:txBody>
      </p:sp>
      <p:sp>
        <p:nvSpPr>
          <p:cNvPr id="31748" name="TextBox 3">
            <a:extLst>
              <a:ext uri="{FF2B5EF4-FFF2-40B4-BE49-F238E27FC236}">
                <a16:creationId xmlns:a16="http://schemas.microsoft.com/office/drawing/2014/main" id="{5E294B19-AE18-4AD6-BC72-98DC67381403}"/>
              </a:ext>
            </a:extLst>
          </p:cNvPr>
          <p:cNvSpPr txBox="1">
            <a:spLocks noChangeArrowheads="1"/>
          </p:cNvSpPr>
          <p:nvPr/>
        </p:nvSpPr>
        <p:spPr bwMode="auto">
          <a:xfrm>
            <a:off x="1042988" y="1341438"/>
            <a:ext cx="66262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342900" indent="-342900" eaLnBrk="1" hangingPunct="1">
              <a:spcBef>
                <a:spcPct val="50000"/>
              </a:spcBef>
              <a:buFont typeface="Courier New" panose="02070309020205020404" pitchFamily="49" charset="0"/>
              <a:buChar char="o"/>
              <a:defRPr/>
            </a:pPr>
            <a:r>
              <a:rPr lang="en-GB" altLang="en-US" sz="2400" dirty="0">
                <a:latin typeface="NTPreCursive"/>
                <a:cs typeface="Arial"/>
              </a:rPr>
              <a:t>Maths homework (</a:t>
            </a:r>
            <a:r>
              <a:rPr lang="en-GB" altLang="en-US" sz="2400" dirty="0" err="1">
                <a:latin typeface="NTPreCursive"/>
                <a:cs typeface="Arial"/>
              </a:rPr>
              <a:t>Numbots</a:t>
            </a:r>
            <a:r>
              <a:rPr lang="en-GB" altLang="en-US" sz="2400" dirty="0">
                <a:latin typeface="NTPreCursive"/>
                <a:cs typeface="Arial"/>
              </a:rPr>
              <a:t>) will be assigned on Wednesday and should be completed by the following Wednesday. Please let your children log on by themselves and complete the activities set by their class teacher.</a:t>
            </a:r>
          </a:p>
          <a:p>
            <a:pPr marL="342900" indent="-342900" eaLnBrk="1" hangingPunct="1">
              <a:spcBef>
                <a:spcPct val="50000"/>
              </a:spcBef>
              <a:buFont typeface="Courier New" panose="02070309020205020404" pitchFamily="49" charset="0"/>
              <a:buChar char="o"/>
              <a:defRPr/>
            </a:pPr>
            <a:r>
              <a:rPr lang="en-GB" altLang="en-US" sz="2400" b="1" dirty="0">
                <a:latin typeface="NTPreCursive"/>
                <a:cs typeface="Arial"/>
              </a:rPr>
              <a:t>Parent Portal Login: parents.fft.org.uk Passcode:k8q41b</a:t>
            </a:r>
          </a:p>
          <a:p>
            <a:pPr marL="342900" indent="-342900" eaLnBrk="1" hangingPunct="1">
              <a:spcBef>
                <a:spcPct val="50000"/>
              </a:spcBef>
              <a:buFont typeface="Courier New" panose="02070309020205020404" pitchFamily="49" charset="0"/>
              <a:buChar char="o"/>
              <a:defRPr/>
            </a:pPr>
            <a:r>
              <a:rPr lang="en-GB" altLang="en-US" sz="2400" dirty="0">
                <a:latin typeface="NTPreCursive"/>
                <a:cs typeface="Arial"/>
              </a:rPr>
              <a:t>There will also be weekly spellings, which we send out on a Friday.   </a:t>
            </a:r>
          </a:p>
          <a:p>
            <a:pPr marL="342900" indent="-342900" eaLnBrk="1" hangingPunct="1">
              <a:spcBef>
                <a:spcPct val="50000"/>
              </a:spcBef>
              <a:buFont typeface="Courier New" panose="02070309020205020404" pitchFamily="49" charset="0"/>
              <a:buChar char="o"/>
              <a:defRPr/>
            </a:pPr>
            <a:r>
              <a:rPr lang="en-GB" altLang="en-US" sz="2400" b="1" dirty="0">
                <a:latin typeface="NTPreCursive" panose="03000400000000000000" pitchFamily="66" charset="0"/>
              </a:rPr>
              <a:t>Your child must practise these at home each week. </a:t>
            </a:r>
          </a:p>
          <a:p>
            <a:pPr>
              <a:defRPr/>
            </a:pPr>
            <a:endParaRPr lang="en-GB" altLang="en-US" sz="2400" dirty="0">
              <a:latin typeface="NTPreCursivefk" panose="03000400000000000000"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3832560-81D4-4F44-AD65-759695FFDB76}"/>
              </a:ext>
            </a:extLst>
          </p:cNvPr>
          <p:cNvSpPr txBox="1">
            <a:spLocks/>
          </p:cNvSpPr>
          <p:nvPr/>
        </p:nvSpPr>
        <p:spPr bwMode="auto">
          <a:xfrm>
            <a:off x="1709738" y="0"/>
            <a:ext cx="57229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639763" indent="-2730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279525"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164465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1018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5590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0162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47345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u="sng">
                <a:latin typeface="NTPreCursivefk" pitchFamily="66" charset="0"/>
              </a:rPr>
              <a:t>Phonics &amp; Phonics Screening</a:t>
            </a:r>
          </a:p>
        </p:txBody>
      </p:sp>
      <p:sp>
        <p:nvSpPr>
          <p:cNvPr id="23555" name="TextBox 3">
            <a:extLst>
              <a:ext uri="{FF2B5EF4-FFF2-40B4-BE49-F238E27FC236}">
                <a16:creationId xmlns:a16="http://schemas.microsoft.com/office/drawing/2014/main" id="{AFE32C0E-A54D-7031-DC7F-E5401F60C4ED}"/>
              </a:ext>
            </a:extLst>
          </p:cNvPr>
          <p:cNvSpPr txBox="1">
            <a:spLocks noChangeArrowheads="1"/>
          </p:cNvSpPr>
          <p:nvPr/>
        </p:nvSpPr>
        <p:spPr bwMode="auto">
          <a:xfrm>
            <a:off x="1042988" y="1382713"/>
            <a:ext cx="66262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GB" altLang="en-US" sz="2400">
                <a:latin typeface="NTPreCursivefk" pitchFamily="66" charset="0"/>
              </a:rPr>
              <a:t>Daily phonics will continue in Year 1.</a:t>
            </a:r>
          </a:p>
          <a:p>
            <a:endParaRPr lang="en-GB" altLang="en-US" sz="2400">
              <a:latin typeface="NTPreCursivefk" pitchFamily="66" charset="0"/>
            </a:endParaRPr>
          </a:p>
          <a:p>
            <a:r>
              <a:rPr lang="en-GB" altLang="en-US" sz="2400">
                <a:latin typeface="NTPreCursivefk" pitchFamily="66" charset="0"/>
              </a:rPr>
              <a:t>The children take part in The National Phonic Screening Check in June. </a:t>
            </a:r>
          </a:p>
          <a:p>
            <a:endParaRPr lang="en-GB" altLang="en-US" sz="2400">
              <a:latin typeface="NTPreCursivefk" pitchFamily="66" charset="0"/>
            </a:endParaRPr>
          </a:p>
          <a:p>
            <a:r>
              <a:rPr lang="en-GB" altLang="en-US" sz="2400">
                <a:latin typeface="NTPreCursivefk" pitchFamily="66" charset="0"/>
              </a:rPr>
              <a:t>Throughout the year, we will do lots of practice with your child. The children are unaware that they are taking part in an assessment, we make it as fun as possible! The check has “alien” words, which make it lots of fun for the children.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E116742E85A94E9889E301F98C3051" ma:contentTypeVersion="13" ma:contentTypeDescription="Create a new document." ma:contentTypeScope="" ma:versionID="42946c6ee579890ab9e078ab59762ca2">
  <xsd:schema xmlns:xsd="http://www.w3.org/2001/XMLSchema" xmlns:xs="http://www.w3.org/2001/XMLSchema" xmlns:p="http://schemas.microsoft.com/office/2006/metadata/properties" xmlns:ns2="9a0db809-74aa-4e66-adce-eaa2eb5f3e61" xmlns:ns3="c6295a16-33e1-4e8f-a058-6983db307719" targetNamespace="http://schemas.microsoft.com/office/2006/metadata/properties" ma:root="true" ma:fieldsID="a9ca551a146bd5a92f7bace52b84474d" ns2:_="" ns3:_="">
    <xsd:import namespace="9a0db809-74aa-4e66-adce-eaa2eb5f3e61"/>
    <xsd:import namespace="c6295a16-33e1-4e8f-a058-6983db3077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db809-74aa-4e66-adce-eaa2eb5f3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b84d32-f9b7-45fc-9b35-8c26c67823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295a16-33e1-4e8f-a058-6983db30771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918491f-25ab-42d9-a7a1-cb908a1febc6}" ma:internalName="TaxCatchAll" ma:showField="CatchAllData" ma:web="c6295a16-33e1-4e8f-a058-6983db307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E4690-905E-4231-8111-F0F6D5696693}">
  <ds:schemaRefs>
    <ds:schemaRef ds:uri="http://schemas.microsoft.com/sharepoint/v3/contenttype/forms"/>
  </ds:schemaRefs>
</ds:datastoreItem>
</file>

<file path=customXml/itemProps2.xml><?xml version="1.0" encoding="utf-8"?>
<ds:datastoreItem xmlns:ds="http://schemas.openxmlformats.org/officeDocument/2006/customXml" ds:itemID="{56E68FC0-C149-4F78-937E-6540CB6FD2B8}">
  <ds:schemaRefs>
    <ds:schemaRef ds:uri="http://schemas.microsoft.com/office/2006/metadata/longProperties"/>
  </ds:schemaRefs>
</ds:datastoreItem>
</file>

<file path=customXml/itemProps3.xml><?xml version="1.0" encoding="utf-8"?>
<ds:datastoreItem xmlns:ds="http://schemas.openxmlformats.org/officeDocument/2006/customXml" ds:itemID="{B149E4F6-4566-475C-ACB6-79BE68595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db809-74aa-4e66-adce-eaa2eb5f3e61"/>
    <ds:schemaRef ds:uri="c6295a16-33e1-4e8f-a058-6983db307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Pushpin</Template>
  <TotalTime>4065</TotalTime>
  <Words>813</Words>
  <Application>Microsoft Office PowerPoint</Application>
  <PresentationFormat>On-screen Show (4:3)</PresentationFormat>
  <Paragraphs>93</Paragraphs>
  <Slides>13</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Brush Script MT</vt:lpstr>
      <vt:lpstr>Calibri</vt:lpstr>
      <vt:lpstr>Comic Sans MS</vt:lpstr>
      <vt:lpstr>Constantia</vt:lpstr>
      <vt:lpstr>Courier New</vt:lpstr>
      <vt:lpstr>Franklin Gothic Book</vt:lpstr>
      <vt:lpstr>NTPreCursive</vt:lpstr>
      <vt:lpstr>NTPreCursivefk</vt:lpstr>
      <vt:lpstr>Rage Italic</vt:lpstr>
      <vt:lpstr>Tahoma</vt:lpstr>
      <vt:lpstr>Wingdings</vt:lpstr>
      <vt:lpstr>XCCW Joined 1a</vt:lpstr>
      <vt:lpstr>Pushpin</vt:lpstr>
      <vt:lpstr>PowerPoint Presentation</vt:lpstr>
      <vt:lpstr>Year 1 Team</vt:lpstr>
      <vt:lpstr>School day - drop off and collection</vt:lpstr>
      <vt:lpstr>Things to bring on the first day</vt:lpstr>
      <vt:lpstr>First Week in Year 1</vt:lpstr>
      <vt:lpstr>PowerPoint Presentation</vt:lpstr>
      <vt:lpstr>PowerPoint Presentation</vt:lpstr>
      <vt:lpstr>PowerPoint Presentation</vt:lpstr>
      <vt:lpstr>PowerPoint Presentation</vt:lpstr>
      <vt:lpstr>Working in Partnership</vt:lpstr>
      <vt:lpstr>Trips </vt:lpstr>
      <vt:lpstr>Admin</vt:lpstr>
      <vt:lpstr>We hope you have a wonderful summer holiday and we look forward to meeting you all in September.  If you have any further questions please email year1@holytrinity.leeds.sch.uk</vt:lpstr>
    </vt:vector>
  </TitlesOfParts>
  <Company>Atkinson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TEAM</dc:title>
  <dc:creator>Jane</dc:creator>
  <cp:lastModifiedBy>Riddell, Jennifer</cp:lastModifiedBy>
  <cp:revision>228</cp:revision>
  <cp:lastPrinted>2022-06-22T15:51:40Z</cp:lastPrinted>
  <dcterms:created xsi:type="dcterms:W3CDTF">2005-06-13T21:54:46Z</dcterms:created>
  <dcterms:modified xsi:type="dcterms:W3CDTF">2025-07-09T12:30:50Z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Bo Chang</vt:lpwstr>
  </property>
  <property fmtid="{D5CDD505-2E9C-101B-9397-08002B2CF9AE}" pid="3" name="Order">
    <vt:lpwstr>4222400.00000000</vt:lpwstr>
  </property>
  <property fmtid="{D5CDD505-2E9C-101B-9397-08002B2CF9AE}" pid="4" name="display_urn:schemas-microsoft-com:office:office#Author">
    <vt:lpwstr>Bo Chang</vt:lpwstr>
  </property>
</Properties>
</file>