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AND ART 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DRAWING CHALLENGE 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51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If you would like to enter the </a:t>
            </a:r>
            <a:r>
              <a:rPr lang="en-GB" dirty="0" smtClean="0"/>
              <a:t>competition, draw a portrait of poppy and bring it to school next week.  The winner will be announced on Friday.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70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8" y="0"/>
            <a:ext cx="4206239" cy="5608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0" y="-34836"/>
            <a:ext cx="4245429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-726"/>
            <a:ext cx="4203519" cy="5604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40" y="0"/>
            <a:ext cx="4930833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6" y="0"/>
            <a:ext cx="4212772" cy="5617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53" y="0"/>
            <a:ext cx="4212772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</TotalTime>
  <Words>38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MATHS AND ART DAY</vt:lpstr>
      <vt:lpstr>competition</vt:lpstr>
      <vt:lpstr>PowerPoint Presentation</vt:lpstr>
      <vt:lpstr>PowerPoint Presentation</vt:lpstr>
      <vt:lpstr>PowerPoint Presentation</vt:lpstr>
    </vt:vector>
  </TitlesOfParts>
  <Company>Cookridge Holy Trinity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AND ART DAY</dc:title>
  <dc:creator>Anna Casling</dc:creator>
  <cp:lastModifiedBy>Anna Casling</cp:lastModifiedBy>
  <cp:revision>1</cp:revision>
  <dcterms:created xsi:type="dcterms:W3CDTF">2022-01-14T10:15:09Z</dcterms:created>
  <dcterms:modified xsi:type="dcterms:W3CDTF">2022-01-14T10:18:44Z</dcterms:modified>
</cp:coreProperties>
</file>