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58" r:id="rId4"/>
    <p:sldId id="261" r:id="rId5"/>
    <p:sldId id="263" r:id="rId6"/>
    <p:sldId id="257" r:id="rId7"/>
    <p:sldId id="262" r:id="rId8"/>
    <p:sldId id="26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2/28/2021</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2/28/2021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2/28/2021</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2/28/2021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2/28/2021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2/28/2021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2/28/2021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2/28/2021</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2/28/2021</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2/28/2021</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hyperlink" Target="https://www.worldbookday.com/show-your-shares/"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World Book Day 2021</a:t>
            </a:r>
            <a:endParaRPr lang="en-GB" dirty="0"/>
          </a:p>
        </p:txBody>
      </p:sp>
      <p:sp>
        <p:nvSpPr>
          <p:cNvPr id="3" name="Subtitle 2"/>
          <p:cNvSpPr>
            <a:spLocks noGrp="1"/>
          </p:cNvSpPr>
          <p:nvPr>
            <p:ph type="subTitle" idx="1"/>
          </p:nvPr>
        </p:nvSpPr>
        <p:spPr/>
        <p:txBody>
          <a:bodyPr/>
          <a:lstStyle/>
          <a:p>
            <a:r>
              <a:rPr lang="en-GB" dirty="0" smtClean="0"/>
              <a:t>Thursday 4</a:t>
            </a:r>
            <a:r>
              <a:rPr lang="en-GB" baseline="30000" dirty="0" smtClean="0"/>
              <a:t>th</a:t>
            </a:r>
            <a:r>
              <a:rPr lang="en-GB" dirty="0" smtClean="0"/>
              <a:t> March</a:t>
            </a:r>
            <a:endParaRPr lang="en-GB" dirty="0"/>
          </a:p>
        </p:txBody>
      </p:sp>
      <p:pic>
        <p:nvPicPr>
          <p:cNvPr id="4" name="Picture 3"/>
          <p:cNvPicPr>
            <a:picLocks noChangeAspect="1"/>
          </p:cNvPicPr>
          <p:nvPr/>
        </p:nvPicPr>
        <p:blipFill>
          <a:blip r:embed="rId2"/>
          <a:stretch>
            <a:fillRect/>
          </a:stretch>
        </p:blipFill>
        <p:spPr>
          <a:xfrm>
            <a:off x="9022590" y="3425780"/>
            <a:ext cx="2724150" cy="3200400"/>
          </a:xfrm>
          <a:prstGeom prst="rect">
            <a:avLst/>
          </a:prstGeom>
        </p:spPr>
      </p:pic>
    </p:spTree>
    <p:extLst>
      <p:ext uri="{BB962C8B-B14F-4D97-AF65-F5344CB8AC3E}">
        <p14:creationId xmlns:p14="http://schemas.microsoft.com/office/powerpoint/2010/main" val="1285031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2930" y="455702"/>
            <a:ext cx="8187071" cy="4064627"/>
          </a:xfrm>
        </p:spPr>
        <p:txBody>
          <a:bodyPr>
            <a:normAutofit fontScale="90000"/>
          </a:bodyPr>
          <a:lstStyle/>
          <a:p>
            <a:r>
              <a:rPr lang="en-GB" sz="4400" cap="none" spc="0" dirty="0">
                <a:latin typeface="+mn-lt"/>
              </a:rPr>
              <a:t>World Book Day is a </a:t>
            </a:r>
            <a:r>
              <a:rPr lang="en-GB" sz="4400" b="1" cap="none" spc="0" dirty="0">
                <a:latin typeface="+mn-lt"/>
              </a:rPr>
              <a:t>charity</a:t>
            </a:r>
            <a:r>
              <a:rPr lang="en-GB" sz="4400" cap="none" spc="0" dirty="0">
                <a:latin typeface="+mn-lt"/>
              </a:rPr>
              <a:t> on a mission to help change children’s lives by making reading together and reading for pleasure a habit for </a:t>
            </a:r>
            <a:r>
              <a:rPr lang="en-GB" sz="4400" cap="none" spc="0" dirty="0" smtClean="0">
                <a:latin typeface="+mn-lt"/>
              </a:rPr>
              <a:t>life. Even just reading for 10 minutes a day can make a huge difference.</a:t>
            </a:r>
            <a:endParaRPr lang="en-GB" sz="4400" cap="none" spc="0" dirty="0">
              <a:latin typeface="+mn-lt"/>
            </a:endParaRPr>
          </a:p>
        </p:txBody>
      </p:sp>
      <p:sp>
        <p:nvSpPr>
          <p:cNvPr id="3" name="Text Placeholder 2"/>
          <p:cNvSpPr>
            <a:spLocks noGrp="1"/>
          </p:cNvSpPr>
          <p:nvPr>
            <p:ph type="body" idx="1"/>
          </p:nvPr>
        </p:nvSpPr>
        <p:spPr/>
        <p:txBody>
          <a:bodyPr>
            <a:normAutofit fontScale="92500" lnSpcReduction="20000"/>
          </a:bodyPr>
          <a:lstStyle/>
          <a:p>
            <a:r>
              <a:rPr lang="en-GB" cap="none" dirty="0" smtClean="0"/>
              <a:t>“</a:t>
            </a:r>
            <a:r>
              <a:rPr lang="en-GB" b="0" cap="none" dirty="0"/>
              <a:t>“Reading can take you places you have never been before.”</a:t>
            </a:r>
          </a:p>
          <a:p>
            <a:r>
              <a:rPr lang="en-GB" cap="none" dirty="0" smtClean="0"/>
              <a:t>Dr Seuss</a:t>
            </a:r>
            <a:endParaRPr lang="en-GB" cap="none" dirty="0"/>
          </a:p>
        </p:txBody>
      </p:sp>
    </p:spTree>
    <p:extLst>
      <p:ext uri="{BB962C8B-B14F-4D97-AF65-F5344CB8AC3E}">
        <p14:creationId xmlns:p14="http://schemas.microsoft.com/office/powerpoint/2010/main" val="1867883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involved in world book day online…</a:t>
            </a:r>
            <a:endParaRPr lang="en-GB" dirty="0"/>
          </a:p>
        </p:txBody>
      </p:sp>
      <p:sp>
        <p:nvSpPr>
          <p:cNvPr id="3" name="Content Placeholder 2"/>
          <p:cNvSpPr>
            <a:spLocks noGrp="1"/>
          </p:cNvSpPr>
          <p:nvPr>
            <p:ph idx="1"/>
          </p:nvPr>
        </p:nvSpPr>
        <p:spPr>
          <a:xfrm>
            <a:off x="1251678" y="1874517"/>
            <a:ext cx="10178322" cy="3593591"/>
          </a:xfrm>
        </p:spPr>
        <p:txBody>
          <a:bodyPr/>
          <a:lstStyle/>
          <a:p>
            <a:r>
              <a:rPr lang="en-GB" dirty="0" smtClean="0"/>
              <a:t>On the world book day website there are lots of video by different authors giving you tips for writing your own stories. </a:t>
            </a:r>
            <a:endParaRPr lang="en-GB" dirty="0"/>
          </a:p>
        </p:txBody>
      </p:sp>
      <p:pic>
        <p:nvPicPr>
          <p:cNvPr id="4" name="Picture 3"/>
          <p:cNvPicPr>
            <a:picLocks noChangeAspect="1"/>
          </p:cNvPicPr>
          <p:nvPr/>
        </p:nvPicPr>
        <p:blipFill>
          <a:blip r:embed="rId2"/>
          <a:stretch>
            <a:fillRect/>
          </a:stretch>
        </p:blipFill>
        <p:spPr>
          <a:xfrm>
            <a:off x="2729717" y="2776489"/>
            <a:ext cx="7122620" cy="3837542"/>
          </a:xfrm>
          <a:prstGeom prst="rect">
            <a:avLst/>
          </a:prstGeom>
        </p:spPr>
      </p:pic>
    </p:spTree>
    <p:extLst>
      <p:ext uri="{BB962C8B-B14F-4D97-AF65-F5344CB8AC3E}">
        <p14:creationId xmlns:p14="http://schemas.microsoft.com/office/powerpoint/2010/main" val="432452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Getting involved in world book day…</a:t>
            </a:r>
            <a:endParaRPr lang="en-GB" dirty="0"/>
          </a:p>
        </p:txBody>
      </p:sp>
      <p:sp>
        <p:nvSpPr>
          <p:cNvPr id="3" name="Content Placeholder 2"/>
          <p:cNvSpPr>
            <a:spLocks noGrp="1"/>
          </p:cNvSpPr>
          <p:nvPr>
            <p:ph idx="1"/>
          </p:nvPr>
        </p:nvSpPr>
        <p:spPr>
          <a:xfrm>
            <a:off x="1251678" y="1874517"/>
            <a:ext cx="10178322" cy="3593591"/>
          </a:xfrm>
        </p:spPr>
        <p:txBody>
          <a:bodyPr/>
          <a:lstStyle/>
          <a:p>
            <a:r>
              <a:rPr lang="en-GB" dirty="0" smtClean="0"/>
              <a:t>Join a live event. These take place on Wednesday, Thursday and Friday. </a:t>
            </a:r>
            <a:endParaRPr lang="en-GB" dirty="0"/>
          </a:p>
        </p:txBody>
      </p:sp>
      <p:pic>
        <p:nvPicPr>
          <p:cNvPr id="5" name="Picture 4"/>
          <p:cNvPicPr>
            <a:picLocks noChangeAspect="1"/>
          </p:cNvPicPr>
          <p:nvPr/>
        </p:nvPicPr>
        <p:blipFill>
          <a:blip r:embed="rId2"/>
          <a:stretch>
            <a:fillRect/>
          </a:stretch>
        </p:blipFill>
        <p:spPr>
          <a:xfrm>
            <a:off x="1002954" y="2419125"/>
            <a:ext cx="3638550" cy="4286250"/>
          </a:xfrm>
          <a:prstGeom prst="rect">
            <a:avLst/>
          </a:prstGeom>
        </p:spPr>
      </p:pic>
      <p:pic>
        <p:nvPicPr>
          <p:cNvPr id="6" name="Picture 5"/>
          <p:cNvPicPr>
            <a:picLocks noChangeAspect="1"/>
          </p:cNvPicPr>
          <p:nvPr/>
        </p:nvPicPr>
        <p:blipFill>
          <a:blip r:embed="rId3"/>
          <a:stretch>
            <a:fillRect/>
          </a:stretch>
        </p:blipFill>
        <p:spPr>
          <a:xfrm>
            <a:off x="4640296" y="2419125"/>
            <a:ext cx="3609975" cy="4267200"/>
          </a:xfrm>
          <a:prstGeom prst="rect">
            <a:avLst/>
          </a:prstGeom>
        </p:spPr>
      </p:pic>
      <p:pic>
        <p:nvPicPr>
          <p:cNvPr id="7" name="Picture 6"/>
          <p:cNvPicPr>
            <a:picLocks noChangeAspect="1"/>
          </p:cNvPicPr>
          <p:nvPr/>
        </p:nvPicPr>
        <p:blipFill>
          <a:blip r:embed="rId4"/>
          <a:stretch>
            <a:fillRect/>
          </a:stretch>
        </p:blipFill>
        <p:spPr>
          <a:xfrm>
            <a:off x="8250271" y="2393458"/>
            <a:ext cx="3648075" cy="4267200"/>
          </a:xfrm>
          <a:prstGeom prst="rect">
            <a:avLst/>
          </a:prstGeom>
        </p:spPr>
      </p:pic>
    </p:spTree>
    <p:extLst>
      <p:ext uri="{BB962C8B-B14F-4D97-AF65-F5344CB8AC3E}">
        <p14:creationId xmlns:p14="http://schemas.microsoft.com/office/powerpoint/2010/main" val="1788228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There’s also ways to get involved through school too…</a:t>
            </a:r>
            <a:endParaRPr lang="en-GB" dirty="0"/>
          </a:p>
        </p:txBody>
      </p:sp>
      <p:sp>
        <p:nvSpPr>
          <p:cNvPr id="3" name="Content Placeholder 2"/>
          <p:cNvSpPr>
            <a:spLocks noGrp="1"/>
          </p:cNvSpPr>
          <p:nvPr>
            <p:ph idx="1"/>
          </p:nvPr>
        </p:nvSpPr>
        <p:spPr>
          <a:xfrm>
            <a:off x="1251678" y="1874517"/>
            <a:ext cx="10178322" cy="3593591"/>
          </a:xfrm>
        </p:spPr>
        <p:txBody>
          <a:bodyPr>
            <a:normAutofit/>
          </a:bodyPr>
          <a:lstStyle/>
          <a:p>
            <a:r>
              <a:rPr lang="en-GB" sz="3200" dirty="0" smtClean="0"/>
              <a:t>We know lots of you are still at home but we want to see your enthusiasm and love of reading! </a:t>
            </a:r>
          </a:p>
          <a:p>
            <a:r>
              <a:rPr lang="en-GB" sz="3200" dirty="0" smtClean="0"/>
              <a:t>On Thursday hopefully your teacher will have a book themed activity for teams but it might be nice to bring your favourite book to talk about – no spoilers though!</a:t>
            </a:r>
          </a:p>
          <a:p>
            <a:endParaRPr lang="en-GB" sz="3200" dirty="0"/>
          </a:p>
        </p:txBody>
      </p:sp>
      <p:pic>
        <p:nvPicPr>
          <p:cNvPr id="8" name="Picture 7"/>
          <p:cNvPicPr>
            <a:picLocks noChangeAspect="1"/>
          </p:cNvPicPr>
          <p:nvPr/>
        </p:nvPicPr>
        <p:blipFill>
          <a:blip r:embed="rId2"/>
          <a:stretch>
            <a:fillRect/>
          </a:stretch>
        </p:blipFill>
        <p:spPr>
          <a:xfrm>
            <a:off x="3194392" y="4680438"/>
            <a:ext cx="5766728" cy="2119662"/>
          </a:xfrm>
          <a:prstGeom prst="rect">
            <a:avLst/>
          </a:prstGeom>
        </p:spPr>
      </p:pic>
    </p:spTree>
    <p:extLst>
      <p:ext uri="{BB962C8B-B14F-4D97-AF65-F5344CB8AC3E}">
        <p14:creationId xmlns:p14="http://schemas.microsoft.com/office/powerpoint/2010/main" val="388236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81616" y="457199"/>
            <a:ext cx="3892642" cy="2595094"/>
          </a:xfrm>
          <a:prstGeom prst="rect">
            <a:avLst/>
          </a:prstGeom>
        </p:spPr>
      </p:pic>
      <p:pic>
        <p:nvPicPr>
          <p:cNvPr id="7" name="Picture 6"/>
          <p:cNvPicPr>
            <a:picLocks noChangeAspect="1"/>
          </p:cNvPicPr>
          <p:nvPr/>
        </p:nvPicPr>
        <p:blipFill>
          <a:blip r:embed="rId3"/>
          <a:stretch>
            <a:fillRect/>
          </a:stretch>
        </p:blipFill>
        <p:spPr>
          <a:xfrm>
            <a:off x="3826905" y="354571"/>
            <a:ext cx="3252429" cy="3161361"/>
          </a:xfrm>
          <a:prstGeom prst="rect">
            <a:avLst/>
          </a:prstGeom>
        </p:spPr>
      </p:pic>
      <p:sp>
        <p:nvSpPr>
          <p:cNvPr id="2" name="Title 1"/>
          <p:cNvSpPr>
            <a:spLocks noGrp="1"/>
          </p:cNvSpPr>
          <p:nvPr>
            <p:ph type="title"/>
          </p:nvPr>
        </p:nvSpPr>
        <p:spPr/>
        <p:txBody>
          <a:bodyPr>
            <a:normAutofit/>
          </a:bodyPr>
          <a:lstStyle/>
          <a:p>
            <a:pPr algn="ctr"/>
            <a:r>
              <a:rPr lang="en-GB" sz="3600" dirty="0" smtClean="0"/>
              <a:t>Share a story</a:t>
            </a:r>
            <a:endParaRPr lang="en-GB" sz="3600" dirty="0"/>
          </a:p>
        </p:txBody>
      </p:sp>
      <p:pic>
        <p:nvPicPr>
          <p:cNvPr id="6" name="Content Placeholder 5"/>
          <p:cNvPicPr>
            <a:picLocks noGrp="1" noChangeAspect="1"/>
          </p:cNvPicPr>
          <p:nvPr>
            <p:ph idx="1"/>
          </p:nvPr>
        </p:nvPicPr>
        <p:blipFill>
          <a:blip r:embed="rId4"/>
          <a:stretch>
            <a:fillRect/>
          </a:stretch>
        </p:blipFill>
        <p:spPr>
          <a:xfrm>
            <a:off x="1149518" y="2935331"/>
            <a:ext cx="4876800" cy="3248025"/>
          </a:xfrm>
          <a:prstGeom prst="rect">
            <a:avLst/>
          </a:prstGeom>
        </p:spPr>
      </p:pic>
      <p:sp>
        <p:nvSpPr>
          <p:cNvPr id="4" name="Text Placeholder 3"/>
          <p:cNvSpPr>
            <a:spLocks noGrp="1"/>
          </p:cNvSpPr>
          <p:nvPr>
            <p:ph type="body" sz="half" idx="2"/>
          </p:nvPr>
        </p:nvSpPr>
        <p:spPr>
          <a:xfrm>
            <a:off x="7893362" y="1653870"/>
            <a:ext cx="3981157" cy="4164164"/>
          </a:xfrm>
        </p:spPr>
        <p:txBody>
          <a:bodyPr>
            <a:noAutofit/>
          </a:bodyPr>
          <a:lstStyle/>
          <a:p>
            <a:r>
              <a:rPr lang="en-GB" sz="2400" dirty="0" smtClean="0"/>
              <a:t>We’d also love to see photos of you sharing stories. This could be reading with a parent or sibling. You might want to read with a grandparent or friend over a video call or you may just want to tell a story to your pet or even your teddy! It doesn’t matter what you read or where as long as it’s a story your enjoy! </a:t>
            </a:r>
            <a:r>
              <a:rPr lang="en-GB" sz="2400" dirty="0" smtClean="0">
                <a:sym typeface="Wingdings" panose="05000000000000000000" pitchFamily="2" charset="2"/>
              </a:rPr>
              <a:t> </a:t>
            </a:r>
            <a:endParaRPr lang="en-GB" sz="2400" dirty="0"/>
          </a:p>
        </p:txBody>
      </p:sp>
    </p:spTree>
    <p:extLst>
      <p:ext uri="{BB962C8B-B14F-4D97-AF65-F5344CB8AC3E}">
        <p14:creationId xmlns:p14="http://schemas.microsoft.com/office/powerpoint/2010/main" val="101781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t>You could even enter your photo into a share your story competition on the world book day website…</a:t>
            </a:r>
            <a:endParaRPr lang="en-GB" sz="3600" dirty="0"/>
          </a:p>
        </p:txBody>
      </p:sp>
      <p:pic>
        <p:nvPicPr>
          <p:cNvPr id="5" name="Content Placeholder 4"/>
          <p:cNvPicPr>
            <a:picLocks noGrp="1" noChangeAspect="1"/>
          </p:cNvPicPr>
          <p:nvPr>
            <p:ph idx="1"/>
          </p:nvPr>
        </p:nvPicPr>
        <p:blipFill>
          <a:blip r:embed="rId2"/>
          <a:stretch>
            <a:fillRect/>
          </a:stretch>
        </p:blipFill>
        <p:spPr>
          <a:xfrm>
            <a:off x="1251678" y="2003179"/>
            <a:ext cx="6357476" cy="4384742"/>
          </a:xfrm>
          <a:prstGeom prst="rect">
            <a:avLst/>
          </a:prstGeom>
        </p:spPr>
      </p:pic>
      <p:sp>
        <p:nvSpPr>
          <p:cNvPr id="6" name="TextBox 5"/>
          <p:cNvSpPr txBox="1"/>
          <p:nvPr/>
        </p:nvSpPr>
        <p:spPr>
          <a:xfrm>
            <a:off x="8036417" y="2137893"/>
            <a:ext cx="3657600" cy="3416320"/>
          </a:xfrm>
          <a:prstGeom prst="rect">
            <a:avLst/>
          </a:prstGeom>
          <a:noFill/>
        </p:spPr>
        <p:txBody>
          <a:bodyPr wrap="square" rtlCol="0">
            <a:spAutoFit/>
          </a:bodyPr>
          <a:lstStyle/>
          <a:p>
            <a:r>
              <a:rPr lang="en-GB" sz="2400" dirty="0" smtClean="0">
                <a:solidFill>
                  <a:schemeClr val="tx1">
                    <a:lumMod val="85000"/>
                    <a:lumOff val="15000"/>
                  </a:schemeClr>
                </a:solidFill>
              </a:rPr>
              <a:t>Follow the link to upload your photos but remember to ask a grown-up first.  You could win a £100 book token…that’s a lot of new books!!</a:t>
            </a:r>
          </a:p>
          <a:p>
            <a:endParaRPr lang="en-GB" dirty="0">
              <a:solidFill>
                <a:schemeClr val="tx1">
                  <a:lumMod val="85000"/>
                  <a:lumOff val="15000"/>
                </a:schemeClr>
              </a:solidFill>
            </a:endParaRPr>
          </a:p>
          <a:p>
            <a:r>
              <a:rPr lang="en-GB" dirty="0">
                <a:solidFill>
                  <a:schemeClr val="tx1">
                    <a:lumMod val="85000"/>
                    <a:lumOff val="15000"/>
                  </a:schemeClr>
                </a:solidFill>
                <a:hlinkClick r:id="rId3"/>
              </a:rPr>
              <a:t>https://www.worldbookday.com/show-your-shares</a:t>
            </a:r>
            <a:r>
              <a:rPr lang="en-GB" dirty="0" smtClean="0">
                <a:solidFill>
                  <a:schemeClr val="tx1">
                    <a:lumMod val="85000"/>
                    <a:lumOff val="15000"/>
                  </a:schemeClr>
                </a:solidFill>
                <a:hlinkClick r:id="rId3"/>
              </a:rPr>
              <a:t>/</a:t>
            </a:r>
            <a:endParaRPr lang="en-GB" dirty="0" smtClean="0">
              <a:solidFill>
                <a:schemeClr val="tx1">
                  <a:lumMod val="85000"/>
                  <a:lumOff val="15000"/>
                </a:schemeClr>
              </a:solidFill>
            </a:endParaRPr>
          </a:p>
          <a:p>
            <a:endParaRPr lang="en-GB" dirty="0">
              <a:solidFill>
                <a:schemeClr val="tx1">
                  <a:lumMod val="85000"/>
                  <a:lumOff val="15000"/>
                </a:schemeClr>
              </a:solidFill>
            </a:endParaRPr>
          </a:p>
        </p:txBody>
      </p:sp>
    </p:spTree>
    <p:extLst>
      <p:ext uri="{BB962C8B-B14F-4D97-AF65-F5344CB8AC3E}">
        <p14:creationId xmlns:p14="http://schemas.microsoft.com/office/powerpoint/2010/main" val="3884107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10180" y="163132"/>
            <a:ext cx="2938327" cy="3917769"/>
          </a:xfrm>
          <a:prstGeom prst="rect">
            <a:avLst/>
          </a:prstGeom>
        </p:spPr>
      </p:pic>
      <p:pic>
        <p:nvPicPr>
          <p:cNvPr id="10" name="Picture 9"/>
          <p:cNvPicPr>
            <a:picLocks noChangeAspect="1"/>
          </p:cNvPicPr>
          <p:nvPr/>
        </p:nvPicPr>
        <p:blipFill>
          <a:blip r:embed="rId3"/>
          <a:stretch>
            <a:fillRect/>
          </a:stretch>
        </p:blipFill>
        <p:spPr>
          <a:xfrm>
            <a:off x="3002053" y="2405601"/>
            <a:ext cx="4177048" cy="2781979"/>
          </a:xfrm>
          <a:prstGeom prst="rect">
            <a:avLst/>
          </a:prstGeom>
        </p:spPr>
      </p:pic>
      <p:pic>
        <p:nvPicPr>
          <p:cNvPr id="6" name="Picture 5"/>
          <p:cNvPicPr>
            <a:picLocks noChangeAspect="1"/>
          </p:cNvPicPr>
          <p:nvPr/>
        </p:nvPicPr>
        <p:blipFill>
          <a:blip r:embed="rId4"/>
          <a:stretch>
            <a:fillRect/>
          </a:stretch>
        </p:blipFill>
        <p:spPr>
          <a:xfrm>
            <a:off x="3237503" y="163133"/>
            <a:ext cx="3706148" cy="2697809"/>
          </a:xfrm>
          <a:prstGeom prst="rect">
            <a:avLst/>
          </a:prstGeom>
        </p:spPr>
      </p:pic>
      <p:sp>
        <p:nvSpPr>
          <p:cNvPr id="2" name="Title 1"/>
          <p:cNvSpPr>
            <a:spLocks noGrp="1"/>
          </p:cNvSpPr>
          <p:nvPr>
            <p:ph type="title"/>
          </p:nvPr>
        </p:nvSpPr>
        <p:spPr/>
        <p:txBody>
          <a:bodyPr>
            <a:normAutofit/>
          </a:bodyPr>
          <a:lstStyle/>
          <a:p>
            <a:pPr algn="ctr"/>
            <a:r>
              <a:rPr lang="en-GB" sz="3600" dirty="0" smtClean="0"/>
              <a:t>Bake a Book</a:t>
            </a:r>
            <a:endParaRPr lang="en-GB" sz="3600" dirty="0"/>
          </a:p>
        </p:txBody>
      </p:sp>
      <p:pic>
        <p:nvPicPr>
          <p:cNvPr id="8" name="Content Placeholder 7"/>
          <p:cNvPicPr>
            <a:picLocks noGrp="1" noChangeAspect="1"/>
          </p:cNvPicPr>
          <p:nvPr>
            <p:ph idx="1"/>
          </p:nvPr>
        </p:nvPicPr>
        <p:blipFill>
          <a:blip r:embed="rId5"/>
          <a:stretch>
            <a:fillRect/>
          </a:stretch>
        </p:blipFill>
        <p:spPr>
          <a:xfrm>
            <a:off x="377031" y="3470073"/>
            <a:ext cx="3276600" cy="3286125"/>
          </a:xfrm>
          <a:prstGeom prst="rect">
            <a:avLst/>
          </a:prstGeom>
        </p:spPr>
      </p:pic>
      <p:sp>
        <p:nvSpPr>
          <p:cNvPr id="4" name="Text Placeholder 3"/>
          <p:cNvSpPr>
            <a:spLocks noGrp="1"/>
          </p:cNvSpPr>
          <p:nvPr>
            <p:ph type="body" sz="half" idx="2"/>
          </p:nvPr>
        </p:nvSpPr>
        <p:spPr>
          <a:xfrm>
            <a:off x="8100811" y="1741336"/>
            <a:ext cx="3528812" cy="4164164"/>
          </a:xfrm>
        </p:spPr>
        <p:txBody>
          <a:bodyPr>
            <a:normAutofit lnSpcReduction="10000"/>
          </a:bodyPr>
          <a:lstStyle/>
          <a:p>
            <a:r>
              <a:rPr lang="en-GB" sz="2000" dirty="0" smtClean="0"/>
              <a:t>We know we have a school filled with star bakers, so we’d love to see you turn your hands to some book themed bakes! You might decide to take inspiration from the feasts described in Harry Potter, create something from Mr Wonka’s factory or make rock cakes that could be found in a  dragon’s lair.  Be as creative as you want!</a:t>
            </a:r>
            <a:endParaRPr lang="en-GB" sz="2000" dirty="0"/>
          </a:p>
        </p:txBody>
      </p:sp>
      <p:pic>
        <p:nvPicPr>
          <p:cNvPr id="9" name="Picture 8"/>
          <p:cNvPicPr>
            <a:picLocks noChangeAspect="1"/>
          </p:cNvPicPr>
          <p:nvPr/>
        </p:nvPicPr>
        <p:blipFill>
          <a:blip r:embed="rId6"/>
          <a:stretch>
            <a:fillRect/>
          </a:stretch>
        </p:blipFill>
        <p:spPr>
          <a:xfrm>
            <a:off x="3560532" y="4597758"/>
            <a:ext cx="3252392" cy="2168262"/>
          </a:xfrm>
          <a:prstGeom prst="rect">
            <a:avLst/>
          </a:prstGeom>
        </p:spPr>
      </p:pic>
    </p:spTree>
    <p:extLst>
      <p:ext uri="{BB962C8B-B14F-4D97-AF65-F5344CB8AC3E}">
        <p14:creationId xmlns:p14="http://schemas.microsoft.com/office/powerpoint/2010/main" val="2946762408"/>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TM10001106[[fn=Badge]]</Template>
  <TotalTime>62</TotalTime>
  <Words>335</Words>
  <Application>Microsoft Office PowerPoint</Application>
  <PresentationFormat>Widescreen</PresentationFormat>
  <Paragraphs>20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Gill Sans MT</vt:lpstr>
      <vt:lpstr>Impact</vt:lpstr>
      <vt:lpstr>Wingdings</vt:lpstr>
      <vt:lpstr>Badge</vt:lpstr>
      <vt:lpstr>World Book Day 2021</vt:lpstr>
      <vt:lpstr>World Book Day is a charity on a mission to help change children’s lives by making reading together and reading for pleasure a habit for life. Even just reading for 10 minutes a day can make a huge difference.</vt:lpstr>
      <vt:lpstr>Getting involved in world book day online…</vt:lpstr>
      <vt:lpstr>Getting involved in world book day…</vt:lpstr>
      <vt:lpstr>There’s also ways to get involved through school too…</vt:lpstr>
      <vt:lpstr>Share a story</vt:lpstr>
      <vt:lpstr>You could even enter your photo into a share your story competition on the world book day website…</vt:lpstr>
      <vt:lpstr>Bake a Book</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Book Day 2021</dc:title>
  <dc:creator>Lousie Slaney</dc:creator>
  <cp:lastModifiedBy>Lousie Slaney</cp:lastModifiedBy>
  <cp:revision>7</cp:revision>
  <dcterms:created xsi:type="dcterms:W3CDTF">2021-02-28T20:54:36Z</dcterms:created>
  <dcterms:modified xsi:type="dcterms:W3CDTF">2021-02-28T21:57:29Z</dcterms:modified>
</cp:coreProperties>
</file>