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7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</p:sldIdLst>
  <p:sldSz cx="18288000" cy="10287000"/>
  <p:notesSz cx="6858000" cy="9144000"/>
  <p:embeddedFontLst>
    <p:embeddedFont>
      <p:font typeface="Montserrat" panose="020B0604020202020204" charset="0"/>
      <p:regular r:id="rId72"/>
      <p:bold r:id="rId73"/>
      <p:italic r:id="rId74"/>
      <p:boldItalic r:id="rId75"/>
    </p:embeddedFont>
    <p:embeddedFont>
      <p:font typeface="Montserrat Medium" panose="020B0604020202020204" charset="0"/>
      <p:regular r:id="rId76"/>
      <p:bold r:id="rId77"/>
      <p:italic r:id="rId78"/>
      <p:boldItalic r:id="rId79"/>
    </p:embeddedFont>
    <p:embeddedFont>
      <p:font typeface="Montserrat SemiBold" panose="020B0604020202020204" charset="0"/>
      <p:regular r:id="rId80"/>
      <p:bold r:id="rId81"/>
      <p:italic r:id="rId82"/>
      <p:boldItalic r:id="rId8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71CE49-3B4D-47D4-BF76-2349928AB8A5}">
  <a:tblStyle styleId="{E971CE49-3B4D-47D4-BF76-2349928AB8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font" Target="fonts/font5.fntdata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font" Target="fonts/font11.fntdata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6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font" Target="fonts/font4.fntdata"/><Relationship Id="rId83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f3f7e7c8d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f3f7e7c8d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d96eabaf2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ad96eabaf2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d96eabaf2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ad96eabaf2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ad96eabaf2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ad96eabaf2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d96eabaf2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d96eabaf2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d96eabaf2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ad96eabaf2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ad96eabaf2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ad96eabaf2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a36fe1d4a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a36fe1d4a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a36fe1d4a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a36fe1d4a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a36fe1d4a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a36fe1d4a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a36fe1d4a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a36fe1d4a0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d96eaba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d96eaba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a36fe1d4a0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a36fe1d4a0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a36fe1d4a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a36fe1d4a0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a36fe1d4a0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a36fe1d4a0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a36fe1d4a0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a36fe1d4a0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a36fe1d4a0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a36fe1d4a0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a36fe1d4a0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a36fe1d4a0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a36fe1d4a0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a36fe1d4a0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a36fe1d4a0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a36fe1d4a0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a36fe1d4a0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a36fe1d4a0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a36fe1d4a0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a36fe1d4a0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d96eabaf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d96eabaf2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a36fe1d4a0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a36fe1d4a0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a36fe1d4a0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a36fe1d4a0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a36fe1d4a0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a36fe1d4a0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a36fe1d4a0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a36fe1d4a0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ad96eabaf2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ad96eabaf2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a36fe1d4a0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a36fe1d4a0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ad96eabaf2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ad96eabaf2_0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ad96eabaf2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ad96eabaf2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9f3f7e7c8d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9f3f7e7c8d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ad96eabaf2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ad96eabaf2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c7df54474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ac7df54474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ad96eabaf2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ad96eabaf2_0_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a36fe1d4a0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a36fe1d4a0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a36fe1d4a0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a36fe1d4a0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ad96eabaf2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ad96eabaf2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a36fe1d4a0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a36fe1d4a0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a36fe1d4a0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a36fe1d4a0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adad8783a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adad8783a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a36fe1d4a0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a36fe1d4a0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ad96eabaf2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ad96eabaf2_0_8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36fe1d4a0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a36fe1d4a0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f3f7e7c8d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f3f7e7c8d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adad8783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adad8783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ad96eabaf2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ad96eabaf2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adad8783a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adad8783a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adad8783a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adad8783a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a36fe1d4a0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a36fe1d4a0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adad8783a9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adad8783a9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a36fe1d4a0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a36fe1d4a0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adad8783a9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adad8783a9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adad8783a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adad8783a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adab7f7f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adab7f7f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d96eabaf2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ad96eabaf2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adab7f7f5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adab7f7f5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adab7f7f5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adab7f7f5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adab7f7f5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adab7f7f5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adab7f7f5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adab7f7f5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adab7f7f5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adab7f7f5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adab7f7f5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adab7f7f5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adad8783a9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adad8783a9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ad96eabaf2_0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Google Shape;1129;gad96eabaf2_0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ad96eabaf2_0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ad96eabaf2_0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d96eabaf2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ad96eabaf2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d96eabaf2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ad96eabaf2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ad96eabaf2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ad96eabaf2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sz="6000" b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l="49" r="59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" name="Google Shape;72;p11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slide with three elements 1">
  <p:cSld name="TITLE_ONLY_1_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ubTitle" idx="1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ubTitle" idx="3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4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5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6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slide with three elements 2">
  <p:cSld name="TITLE_ONLY_1_3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marL="2286000" lvl="4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3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4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marL="2286000" lvl="4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5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6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marL="2286000" lvl="4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sz="6000" b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2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2">
            <a:alphaModFix/>
          </a:blip>
          <a:srcRect l="49" r="59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sz="6000" b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marL="2743200" lvl="5" indent="-3810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marL="3200400" lvl="6" indent="-3556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marL="2743200" lvl="5" indent="-3810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marL="3200400" lvl="6" indent="-3556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3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slide with three elements">
  <p:cSld name="TITLE_ONLY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2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3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4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5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6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7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tting tasks">
  <p:cSld name="TITLE_ONLY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ubTitle" idx="1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2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3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ubTitle" idx="4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5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6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7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sz="6000" b="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ultiple choice options">
  <p:cSld name="TITLE_ONLY_1_1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ubTitle" idx="1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2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3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4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5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6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ubTitle" idx="7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8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marL="2743200" lvl="5" indent="-3810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marL="3200400" lvl="6" indent="-3556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sz="7200" b="0" i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ubTitle" idx="1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59" name="Google Shape;159;p24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slide with three elements 1">
  <p:cSld name="TITLE_ONLY_1_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1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2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subTitle" idx="3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4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subTitle" idx="5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6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marL="2743200" lvl="5" indent="-406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63999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7867750" y="2876300"/>
            <a:ext cx="7902000" cy="59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7842641" y="890050"/>
            <a:ext cx="63999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tting tasks">
  <p:cSld name="TITLE_ONLY_1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2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4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5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6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ubTitle" idx="7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ultiple choice options">
  <p:cSld name="TITLE_ONLY_1_1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1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ubTitle" idx="3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5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ubTitle" idx="7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980500" y="3647250"/>
            <a:ext cx="16389600" cy="46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sz="7200" b="0" i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ubTitle" idx="1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sz="4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318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6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4064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4064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406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406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4064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4064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4">
            <a:alphaModFix/>
          </a:blip>
          <a:srcRect l="9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sz="4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318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6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4064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556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55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302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15">
            <a:alphaModFix/>
          </a:blip>
          <a:srcRect l="9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Learning some clothes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French - je m’habille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2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Cooke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263" name="Google Shape;263;p37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264" name="Google Shape;26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9925" y="1071475"/>
            <a:ext cx="7963850" cy="49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7"/>
          <p:cNvSpPr/>
          <p:nvPr/>
        </p:nvSpPr>
        <p:spPr>
          <a:xfrm>
            <a:off x="12693763" y="4932775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271" name="Google Shape;271;p38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272" name="Google Shape;27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3138" y="1025675"/>
            <a:ext cx="5501725" cy="473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8"/>
          <p:cNvSpPr/>
          <p:nvPr/>
        </p:nvSpPr>
        <p:spPr>
          <a:xfrm>
            <a:off x="11561200" y="5430625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279" name="Google Shape;279;p39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280" name="Google Shape;280;p39"/>
          <p:cNvSpPr/>
          <p:nvPr/>
        </p:nvSpPr>
        <p:spPr>
          <a:xfrm>
            <a:off x="10954274" y="4799150"/>
            <a:ext cx="55062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chaussure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1" name="Google Shape;281;p39"/>
          <p:cNvPicPr preferRelativeResize="0"/>
          <p:nvPr/>
        </p:nvPicPr>
        <p:blipFill rotWithShape="1">
          <a:blip r:embed="rId3">
            <a:alphaModFix/>
          </a:blip>
          <a:srcRect l="53303" b="33408"/>
          <a:stretch/>
        </p:blipFill>
        <p:spPr>
          <a:xfrm>
            <a:off x="6859175" y="1351576"/>
            <a:ext cx="3000000" cy="3049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0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287" name="Google Shape;287;p40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288" name="Google Shape;288;p40"/>
          <p:cNvSpPr/>
          <p:nvPr/>
        </p:nvSpPr>
        <p:spPr>
          <a:xfrm>
            <a:off x="11084175" y="5145301"/>
            <a:ext cx="5891100" cy="1399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chaussette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9" name="Google Shape;289;p40"/>
          <p:cNvPicPr preferRelativeResize="0"/>
          <p:nvPr/>
        </p:nvPicPr>
        <p:blipFill rotWithShape="1">
          <a:blip r:embed="rId3">
            <a:alphaModFix/>
          </a:blip>
          <a:srcRect r="53338"/>
          <a:stretch/>
        </p:blipFill>
        <p:spPr>
          <a:xfrm>
            <a:off x="7135851" y="869162"/>
            <a:ext cx="2083799" cy="4014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/>
          <p:nvPr/>
        </p:nvSpPr>
        <p:spPr>
          <a:xfrm>
            <a:off x="9788125" y="600888"/>
            <a:ext cx="3596700" cy="3197100"/>
          </a:xfrm>
          <a:prstGeom prst="ellipse">
            <a:avLst/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296" name="Google Shape;296;p41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297" name="Google Shape;29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7674" y="1001900"/>
            <a:ext cx="2854700" cy="2457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28500" y="4625088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1525" y="52589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6031" y="4621200"/>
            <a:ext cx="144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1"/>
          <p:cNvSpPr/>
          <p:nvPr/>
        </p:nvSpPr>
        <p:spPr>
          <a:xfrm>
            <a:off x="2797450" y="4636813"/>
            <a:ext cx="3596700" cy="3197100"/>
          </a:xfrm>
          <a:prstGeom prst="ellipse">
            <a:avLst/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1"/>
          <p:cNvSpPr/>
          <p:nvPr/>
        </p:nvSpPr>
        <p:spPr>
          <a:xfrm>
            <a:off x="11148375" y="4719588"/>
            <a:ext cx="3596700" cy="3197100"/>
          </a:xfrm>
          <a:prstGeom prst="ellipse">
            <a:avLst/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1"/>
          <p:cNvSpPr/>
          <p:nvPr/>
        </p:nvSpPr>
        <p:spPr>
          <a:xfrm>
            <a:off x="698825" y="499938"/>
            <a:ext cx="3596700" cy="3197100"/>
          </a:xfrm>
          <a:prstGeom prst="ellipse">
            <a:avLst/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1"/>
          <p:cNvSpPr/>
          <p:nvPr/>
        </p:nvSpPr>
        <p:spPr>
          <a:xfrm>
            <a:off x="5533250" y="583588"/>
            <a:ext cx="3596700" cy="3197100"/>
          </a:xfrm>
          <a:prstGeom prst="ellipse">
            <a:avLst/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1"/>
          <p:cNvSpPr/>
          <p:nvPr/>
        </p:nvSpPr>
        <p:spPr>
          <a:xfrm>
            <a:off x="145700" y="4417363"/>
            <a:ext cx="2471700" cy="3197100"/>
          </a:xfrm>
          <a:prstGeom prst="ellipse">
            <a:avLst/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1"/>
          <p:cNvSpPr/>
          <p:nvPr/>
        </p:nvSpPr>
        <p:spPr>
          <a:xfrm>
            <a:off x="15023450" y="4462650"/>
            <a:ext cx="3152700" cy="3197100"/>
          </a:xfrm>
          <a:prstGeom prst="ellipse">
            <a:avLst/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1"/>
          <p:cNvSpPr/>
          <p:nvPr/>
        </p:nvSpPr>
        <p:spPr>
          <a:xfrm>
            <a:off x="6972913" y="4719600"/>
            <a:ext cx="3596700" cy="3197100"/>
          </a:xfrm>
          <a:prstGeom prst="ellipse">
            <a:avLst/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8" name="Google Shape;308;p41"/>
          <p:cNvPicPr preferRelativeResize="0"/>
          <p:nvPr/>
        </p:nvPicPr>
        <p:blipFill rotWithShape="1">
          <a:blip r:embed="rId7">
            <a:alphaModFix/>
          </a:blip>
          <a:srcRect r="53338"/>
          <a:stretch/>
        </p:blipFill>
        <p:spPr>
          <a:xfrm>
            <a:off x="1703725" y="824754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1"/>
          <p:cNvPicPr preferRelativeResize="0"/>
          <p:nvPr/>
        </p:nvPicPr>
        <p:blipFill rotWithShape="1">
          <a:blip r:embed="rId8">
            <a:alphaModFix/>
          </a:blip>
          <a:srcRect l="53303" b="33408"/>
          <a:stretch/>
        </p:blipFill>
        <p:spPr>
          <a:xfrm>
            <a:off x="5619462" y="824750"/>
            <a:ext cx="2670762" cy="271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0022" y="4742165"/>
            <a:ext cx="17457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67763" y="5209537"/>
            <a:ext cx="3406674" cy="1703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317" name="Google Shape;317;p42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318" name="Google Shape;31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0795" y="925700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28500" y="4625088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1525" y="52589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6031" y="4621200"/>
            <a:ext cx="144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2"/>
          <p:cNvPicPr preferRelativeResize="0"/>
          <p:nvPr/>
        </p:nvPicPr>
        <p:blipFill rotWithShape="1">
          <a:blip r:embed="rId7">
            <a:alphaModFix/>
          </a:blip>
          <a:srcRect r="53338"/>
          <a:stretch/>
        </p:blipFill>
        <p:spPr>
          <a:xfrm>
            <a:off x="1703725" y="824754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2"/>
          <p:cNvPicPr preferRelativeResize="0"/>
          <p:nvPr/>
        </p:nvPicPr>
        <p:blipFill rotWithShape="1">
          <a:blip r:embed="rId8">
            <a:alphaModFix/>
          </a:blip>
          <a:srcRect l="53303" b="33408"/>
          <a:stretch/>
        </p:blipFill>
        <p:spPr>
          <a:xfrm>
            <a:off x="5145812" y="957488"/>
            <a:ext cx="2670762" cy="271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060" y="4742152"/>
            <a:ext cx="17457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67763" y="5209537"/>
            <a:ext cx="3406674" cy="1703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sp>
        <p:nvSpPr>
          <p:cNvPr id="331" name="Google Shape;331;p43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332" name="Google Shape;33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3220" y="709325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3325" y="4873788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925" y="54336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6031" y="4621200"/>
            <a:ext cx="144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3"/>
          <p:cNvPicPr preferRelativeResize="0"/>
          <p:nvPr/>
        </p:nvPicPr>
        <p:blipFill rotWithShape="1">
          <a:blip r:embed="rId7">
            <a:alphaModFix/>
          </a:blip>
          <a:srcRect r="53338"/>
          <a:stretch/>
        </p:blipFill>
        <p:spPr>
          <a:xfrm>
            <a:off x="1703725" y="824754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3"/>
          <p:cNvPicPr preferRelativeResize="0"/>
          <p:nvPr/>
        </p:nvPicPr>
        <p:blipFill rotWithShape="1">
          <a:blip r:embed="rId8">
            <a:alphaModFix/>
          </a:blip>
          <a:srcRect l="53303" b="33408"/>
          <a:stretch/>
        </p:blipFill>
        <p:spPr>
          <a:xfrm>
            <a:off x="5145812" y="957488"/>
            <a:ext cx="2670762" cy="271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060" y="4742152"/>
            <a:ext cx="17457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6663" y="5683187"/>
            <a:ext cx="3406674" cy="170333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3"/>
          <p:cNvSpPr/>
          <p:nvPr/>
        </p:nvSpPr>
        <p:spPr>
          <a:xfrm>
            <a:off x="6802225" y="3553350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346" name="Google Shape;346;p44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347" name="Google Shape;34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3220" y="709325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3325" y="4873788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925" y="54336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6031" y="4621200"/>
            <a:ext cx="144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4"/>
          <p:cNvPicPr preferRelativeResize="0"/>
          <p:nvPr/>
        </p:nvPicPr>
        <p:blipFill rotWithShape="1">
          <a:blip r:embed="rId7">
            <a:alphaModFix/>
          </a:blip>
          <a:srcRect r="53338"/>
          <a:stretch/>
        </p:blipFill>
        <p:spPr>
          <a:xfrm>
            <a:off x="1703725" y="824754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4"/>
          <p:cNvPicPr preferRelativeResize="0"/>
          <p:nvPr/>
        </p:nvPicPr>
        <p:blipFill rotWithShape="1">
          <a:blip r:embed="rId8">
            <a:alphaModFix/>
          </a:blip>
          <a:srcRect l="53303" b="33408"/>
          <a:stretch/>
        </p:blipFill>
        <p:spPr>
          <a:xfrm>
            <a:off x="5145812" y="957488"/>
            <a:ext cx="2670762" cy="271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060" y="4742152"/>
            <a:ext cx="17457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6663" y="5683187"/>
            <a:ext cx="3406674" cy="170333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4"/>
          <p:cNvSpPr/>
          <p:nvPr/>
        </p:nvSpPr>
        <p:spPr>
          <a:xfrm>
            <a:off x="11165725" y="5573813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361" name="Google Shape;361;p45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362" name="Google Shape;36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3220" y="709325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3325" y="4873788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925" y="54336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6031" y="4621200"/>
            <a:ext cx="144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5"/>
          <p:cNvPicPr preferRelativeResize="0"/>
          <p:nvPr/>
        </p:nvPicPr>
        <p:blipFill rotWithShape="1">
          <a:blip r:embed="rId7">
            <a:alphaModFix/>
          </a:blip>
          <a:srcRect r="53338"/>
          <a:stretch/>
        </p:blipFill>
        <p:spPr>
          <a:xfrm>
            <a:off x="1703725" y="824754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5"/>
          <p:cNvPicPr preferRelativeResize="0"/>
          <p:nvPr/>
        </p:nvPicPr>
        <p:blipFill rotWithShape="1">
          <a:blip r:embed="rId8">
            <a:alphaModFix/>
          </a:blip>
          <a:srcRect l="53303" b="33408"/>
          <a:stretch/>
        </p:blipFill>
        <p:spPr>
          <a:xfrm>
            <a:off x="5145812" y="957488"/>
            <a:ext cx="2670762" cy="271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060" y="4742152"/>
            <a:ext cx="17457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6663" y="5683187"/>
            <a:ext cx="3406674" cy="170333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5"/>
          <p:cNvSpPr/>
          <p:nvPr/>
        </p:nvSpPr>
        <p:spPr>
          <a:xfrm>
            <a:off x="11165725" y="5573813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1" name="Google Shape;371;p45"/>
          <p:cNvSpPr/>
          <p:nvPr/>
        </p:nvSpPr>
        <p:spPr>
          <a:xfrm>
            <a:off x="6069875" y="3716688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sp>
        <p:nvSpPr>
          <p:cNvPr id="377" name="Google Shape;377;p46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378" name="Google Shape;37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3220" y="709325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3325" y="4873788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925" y="54336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6031" y="4621200"/>
            <a:ext cx="144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6"/>
          <p:cNvPicPr preferRelativeResize="0"/>
          <p:nvPr/>
        </p:nvPicPr>
        <p:blipFill rotWithShape="1">
          <a:blip r:embed="rId7">
            <a:alphaModFix/>
          </a:blip>
          <a:srcRect r="53338"/>
          <a:stretch/>
        </p:blipFill>
        <p:spPr>
          <a:xfrm>
            <a:off x="1703725" y="824754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6"/>
          <p:cNvPicPr preferRelativeResize="0"/>
          <p:nvPr/>
        </p:nvPicPr>
        <p:blipFill rotWithShape="1">
          <a:blip r:embed="rId8">
            <a:alphaModFix/>
          </a:blip>
          <a:srcRect l="53303" b="33408"/>
          <a:stretch/>
        </p:blipFill>
        <p:spPr>
          <a:xfrm>
            <a:off x="5145812" y="957488"/>
            <a:ext cx="2670762" cy="271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060" y="4742152"/>
            <a:ext cx="17457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6663" y="5683187"/>
            <a:ext cx="3406674" cy="170333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6"/>
          <p:cNvSpPr/>
          <p:nvPr/>
        </p:nvSpPr>
        <p:spPr>
          <a:xfrm>
            <a:off x="11165725" y="5573813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7" name="Google Shape;387;p46"/>
          <p:cNvSpPr/>
          <p:nvPr/>
        </p:nvSpPr>
        <p:spPr>
          <a:xfrm>
            <a:off x="9296575" y="1600088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825" y="3751950"/>
            <a:ext cx="3343825" cy="39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GB"/>
              <a:t>Salutations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C6143-7919-4D41-938C-92FC936AD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6" name="Google Shape;186;p29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fld id="{00000000-1234-1234-1234-123412341234}" type="slidenum">
              <a:rPr lang="en-GB"/>
              <a:pPr lvl="0"/>
              <a:t>2</a:t>
            </a:fld>
            <a:endParaRPr lang="en-GB"/>
          </a:p>
        </p:txBody>
      </p:sp>
      <p:sp>
        <p:nvSpPr>
          <p:cNvPr id="187" name="Google Shape;187;p29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188" name="Google Shape;188;p29"/>
          <p:cNvSpPr/>
          <p:nvPr/>
        </p:nvSpPr>
        <p:spPr>
          <a:xfrm>
            <a:off x="6330875" y="459500"/>
            <a:ext cx="3435600" cy="1629000"/>
          </a:xfrm>
          <a:prstGeom prst="wedgeRoundRectCallout">
            <a:avLst>
              <a:gd name="adj1" fmla="val -126567"/>
              <a:gd name="adj2" fmla="val 194378"/>
              <a:gd name="adj3" fmla="val 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Salut !</a:t>
            </a:r>
            <a:endParaRPr sz="44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9"/>
          <p:cNvSpPr/>
          <p:nvPr/>
        </p:nvSpPr>
        <p:spPr>
          <a:xfrm>
            <a:off x="7709900" y="2199450"/>
            <a:ext cx="4930500" cy="1702800"/>
          </a:xfrm>
          <a:prstGeom prst="wedgeRoundRectCallout">
            <a:avLst>
              <a:gd name="adj1" fmla="val 74317"/>
              <a:gd name="adj2" fmla="val -27050"/>
              <a:gd name="adj3" fmla="val 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Bonjour !</a:t>
            </a:r>
            <a:endParaRPr sz="44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9"/>
          <p:cNvSpPr/>
          <p:nvPr/>
        </p:nvSpPr>
        <p:spPr>
          <a:xfrm>
            <a:off x="9227225" y="4292100"/>
            <a:ext cx="6625200" cy="1702800"/>
          </a:xfrm>
          <a:prstGeom prst="wedgeRoundRectCallout">
            <a:avLst>
              <a:gd name="adj1" fmla="val -132305"/>
              <a:gd name="adj2" fmla="val -4917"/>
              <a:gd name="adj3" fmla="val 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Comment ça va ?</a:t>
            </a:r>
            <a:endParaRPr sz="44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9"/>
          <p:cNvSpPr/>
          <p:nvPr/>
        </p:nvSpPr>
        <p:spPr>
          <a:xfrm>
            <a:off x="6394225" y="6504525"/>
            <a:ext cx="6512700" cy="1702800"/>
          </a:xfrm>
          <a:prstGeom prst="wedgeRoundRectCallout">
            <a:avLst>
              <a:gd name="adj1" fmla="val 108635"/>
              <a:gd name="adj2" fmla="val -58216"/>
              <a:gd name="adj3" fmla="val 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Ça va bien, merci.</a:t>
            </a:r>
            <a:endParaRPr sz="44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393" name="Google Shape;393;p47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394" name="Google Shape;39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3220" y="709325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3325" y="4873788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925" y="54336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6031" y="4621200"/>
            <a:ext cx="144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7"/>
          <p:cNvPicPr preferRelativeResize="0"/>
          <p:nvPr/>
        </p:nvPicPr>
        <p:blipFill rotWithShape="1">
          <a:blip r:embed="rId7">
            <a:alphaModFix/>
          </a:blip>
          <a:srcRect r="53338"/>
          <a:stretch/>
        </p:blipFill>
        <p:spPr>
          <a:xfrm>
            <a:off x="1703725" y="824754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7"/>
          <p:cNvPicPr preferRelativeResize="0"/>
          <p:nvPr/>
        </p:nvPicPr>
        <p:blipFill rotWithShape="1">
          <a:blip r:embed="rId8">
            <a:alphaModFix/>
          </a:blip>
          <a:srcRect l="53303" b="33408"/>
          <a:stretch/>
        </p:blipFill>
        <p:spPr>
          <a:xfrm>
            <a:off x="5145812" y="957488"/>
            <a:ext cx="2670762" cy="271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060" y="4742152"/>
            <a:ext cx="17457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6663" y="5683187"/>
            <a:ext cx="3406674" cy="170333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7"/>
          <p:cNvSpPr/>
          <p:nvPr/>
        </p:nvSpPr>
        <p:spPr>
          <a:xfrm>
            <a:off x="11165725" y="5573813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47"/>
          <p:cNvSpPr/>
          <p:nvPr/>
        </p:nvSpPr>
        <p:spPr>
          <a:xfrm>
            <a:off x="9296575" y="1600088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4" name="Google Shape;404;p47"/>
          <p:cNvSpPr/>
          <p:nvPr/>
        </p:nvSpPr>
        <p:spPr>
          <a:xfrm>
            <a:off x="6487953" y="3691450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chapeau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8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410" name="Google Shape;410;p48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411" name="Google Shape;41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3220" y="709325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3325" y="4873788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925" y="54336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6031" y="4621200"/>
            <a:ext cx="144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8"/>
          <p:cNvPicPr preferRelativeResize="0"/>
          <p:nvPr/>
        </p:nvPicPr>
        <p:blipFill rotWithShape="1">
          <a:blip r:embed="rId7">
            <a:alphaModFix/>
          </a:blip>
          <a:srcRect r="53338"/>
          <a:stretch/>
        </p:blipFill>
        <p:spPr>
          <a:xfrm>
            <a:off x="1703725" y="824754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8"/>
          <p:cNvPicPr preferRelativeResize="0"/>
          <p:nvPr/>
        </p:nvPicPr>
        <p:blipFill rotWithShape="1">
          <a:blip r:embed="rId8">
            <a:alphaModFix/>
          </a:blip>
          <a:srcRect l="53303" b="33408"/>
          <a:stretch/>
        </p:blipFill>
        <p:spPr>
          <a:xfrm>
            <a:off x="5145812" y="957488"/>
            <a:ext cx="2670762" cy="271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060" y="4742152"/>
            <a:ext cx="17457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6663" y="5683187"/>
            <a:ext cx="3406674" cy="170333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8"/>
          <p:cNvSpPr/>
          <p:nvPr/>
        </p:nvSpPr>
        <p:spPr>
          <a:xfrm>
            <a:off x="11165725" y="5573813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0" name="Google Shape;420;p48"/>
          <p:cNvSpPr/>
          <p:nvPr/>
        </p:nvSpPr>
        <p:spPr>
          <a:xfrm>
            <a:off x="9296575" y="1600088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1" name="Google Shape;421;p48"/>
          <p:cNvSpPr/>
          <p:nvPr/>
        </p:nvSpPr>
        <p:spPr>
          <a:xfrm>
            <a:off x="2679713" y="5030525"/>
            <a:ext cx="4268100" cy="1585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chapeau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9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427" name="Google Shape;427;p49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428" name="Google Shape;42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3220" y="709325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3325" y="4873788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925" y="54336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6031" y="4621200"/>
            <a:ext cx="144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9"/>
          <p:cNvPicPr preferRelativeResize="0"/>
          <p:nvPr/>
        </p:nvPicPr>
        <p:blipFill rotWithShape="1">
          <a:blip r:embed="rId7">
            <a:alphaModFix/>
          </a:blip>
          <a:srcRect r="53338"/>
          <a:stretch/>
        </p:blipFill>
        <p:spPr>
          <a:xfrm>
            <a:off x="1703725" y="824754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9"/>
          <p:cNvPicPr preferRelativeResize="0"/>
          <p:nvPr/>
        </p:nvPicPr>
        <p:blipFill rotWithShape="1">
          <a:blip r:embed="rId8">
            <a:alphaModFix/>
          </a:blip>
          <a:srcRect l="53303" b="33408"/>
          <a:stretch/>
        </p:blipFill>
        <p:spPr>
          <a:xfrm>
            <a:off x="5145812" y="957488"/>
            <a:ext cx="2670762" cy="271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060" y="4742152"/>
            <a:ext cx="17457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6663" y="5683187"/>
            <a:ext cx="3406674" cy="170333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9"/>
          <p:cNvSpPr/>
          <p:nvPr/>
        </p:nvSpPr>
        <p:spPr>
          <a:xfrm>
            <a:off x="11165725" y="5573813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7" name="Google Shape;437;p49"/>
          <p:cNvSpPr/>
          <p:nvPr/>
        </p:nvSpPr>
        <p:spPr>
          <a:xfrm>
            <a:off x="9296575" y="1600088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8" name="Google Shape;438;p49"/>
          <p:cNvSpPr/>
          <p:nvPr/>
        </p:nvSpPr>
        <p:spPr>
          <a:xfrm>
            <a:off x="2679713" y="5030525"/>
            <a:ext cx="4268100" cy="1585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chapeau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0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sp>
        <p:nvSpPr>
          <p:cNvPr id="444" name="Google Shape;444;p50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445" name="Google Shape;44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3220" y="709325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3325" y="4873788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925" y="54336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6031" y="4621200"/>
            <a:ext cx="144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50"/>
          <p:cNvPicPr preferRelativeResize="0"/>
          <p:nvPr/>
        </p:nvPicPr>
        <p:blipFill rotWithShape="1">
          <a:blip r:embed="rId7">
            <a:alphaModFix/>
          </a:blip>
          <a:srcRect r="53338"/>
          <a:stretch/>
        </p:blipFill>
        <p:spPr>
          <a:xfrm>
            <a:off x="1703725" y="824754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50"/>
          <p:cNvPicPr preferRelativeResize="0"/>
          <p:nvPr/>
        </p:nvPicPr>
        <p:blipFill rotWithShape="1">
          <a:blip r:embed="rId8">
            <a:alphaModFix/>
          </a:blip>
          <a:srcRect l="53303" b="33408"/>
          <a:stretch/>
        </p:blipFill>
        <p:spPr>
          <a:xfrm>
            <a:off x="5145812" y="957488"/>
            <a:ext cx="2670762" cy="271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060" y="4742152"/>
            <a:ext cx="17457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5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6663" y="5683187"/>
            <a:ext cx="3406674" cy="170333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0"/>
          <p:cNvSpPr/>
          <p:nvPr/>
        </p:nvSpPr>
        <p:spPr>
          <a:xfrm>
            <a:off x="11165725" y="5573813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4" name="Google Shape;454;p50"/>
          <p:cNvSpPr/>
          <p:nvPr/>
        </p:nvSpPr>
        <p:spPr>
          <a:xfrm>
            <a:off x="9296575" y="1600088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5" name="Google Shape;455;p50"/>
          <p:cNvSpPr/>
          <p:nvPr/>
        </p:nvSpPr>
        <p:spPr>
          <a:xfrm>
            <a:off x="2579213" y="6658675"/>
            <a:ext cx="4268100" cy="1585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chapeau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6" name="Google Shape;456;p50"/>
          <p:cNvSpPr/>
          <p:nvPr/>
        </p:nvSpPr>
        <p:spPr>
          <a:xfrm>
            <a:off x="6443700" y="3627350"/>
            <a:ext cx="47526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pantalon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462" name="Google Shape;462;p51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463" name="Google Shape;46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3220" y="709325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3325" y="4873788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925" y="54336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6031" y="4621200"/>
            <a:ext cx="144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51"/>
          <p:cNvPicPr preferRelativeResize="0"/>
          <p:nvPr/>
        </p:nvPicPr>
        <p:blipFill rotWithShape="1">
          <a:blip r:embed="rId7">
            <a:alphaModFix/>
          </a:blip>
          <a:srcRect r="53338"/>
          <a:stretch/>
        </p:blipFill>
        <p:spPr>
          <a:xfrm>
            <a:off x="1703725" y="824754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51"/>
          <p:cNvPicPr preferRelativeResize="0"/>
          <p:nvPr/>
        </p:nvPicPr>
        <p:blipFill rotWithShape="1">
          <a:blip r:embed="rId8">
            <a:alphaModFix/>
          </a:blip>
          <a:srcRect l="53303" b="33408"/>
          <a:stretch/>
        </p:blipFill>
        <p:spPr>
          <a:xfrm>
            <a:off x="5145812" y="957488"/>
            <a:ext cx="2670762" cy="271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060" y="4742152"/>
            <a:ext cx="17457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5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6663" y="5683187"/>
            <a:ext cx="3406674" cy="170333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51"/>
          <p:cNvSpPr/>
          <p:nvPr/>
        </p:nvSpPr>
        <p:spPr>
          <a:xfrm>
            <a:off x="11165725" y="5573813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2" name="Google Shape;472;p51"/>
          <p:cNvSpPr/>
          <p:nvPr/>
        </p:nvSpPr>
        <p:spPr>
          <a:xfrm>
            <a:off x="9296575" y="1600088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p51"/>
          <p:cNvSpPr/>
          <p:nvPr/>
        </p:nvSpPr>
        <p:spPr>
          <a:xfrm>
            <a:off x="2579213" y="6658675"/>
            <a:ext cx="4268100" cy="1585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chapeau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4" name="Google Shape;474;p51"/>
          <p:cNvSpPr/>
          <p:nvPr/>
        </p:nvSpPr>
        <p:spPr>
          <a:xfrm>
            <a:off x="13960675" y="4040700"/>
            <a:ext cx="4359900" cy="1392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pantalon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480" name="Google Shape;480;p52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481" name="Google Shape;48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3220" y="709325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3325" y="4873788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925" y="54336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6031" y="4621200"/>
            <a:ext cx="144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52"/>
          <p:cNvPicPr preferRelativeResize="0"/>
          <p:nvPr/>
        </p:nvPicPr>
        <p:blipFill rotWithShape="1">
          <a:blip r:embed="rId7">
            <a:alphaModFix/>
          </a:blip>
          <a:srcRect r="53338"/>
          <a:stretch/>
        </p:blipFill>
        <p:spPr>
          <a:xfrm>
            <a:off x="1703725" y="824754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52"/>
          <p:cNvPicPr preferRelativeResize="0"/>
          <p:nvPr/>
        </p:nvPicPr>
        <p:blipFill rotWithShape="1">
          <a:blip r:embed="rId8">
            <a:alphaModFix/>
          </a:blip>
          <a:srcRect l="53303" b="33408"/>
          <a:stretch/>
        </p:blipFill>
        <p:spPr>
          <a:xfrm>
            <a:off x="5145812" y="957488"/>
            <a:ext cx="2670762" cy="271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060" y="4742152"/>
            <a:ext cx="17457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6663" y="5683187"/>
            <a:ext cx="3406674" cy="170333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52"/>
          <p:cNvSpPr/>
          <p:nvPr/>
        </p:nvSpPr>
        <p:spPr>
          <a:xfrm>
            <a:off x="11165725" y="5573813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0" name="Google Shape;490;p52"/>
          <p:cNvSpPr/>
          <p:nvPr/>
        </p:nvSpPr>
        <p:spPr>
          <a:xfrm>
            <a:off x="9296575" y="1600088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1" name="Google Shape;491;p52"/>
          <p:cNvSpPr/>
          <p:nvPr/>
        </p:nvSpPr>
        <p:spPr>
          <a:xfrm>
            <a:off x="2579213" y="6658675"/>
            <a:ext cx="4268100" cy="1585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chapeau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2" name="Google Shape;492;p52"/>
          <p:cNvSpPr/>
          <p:nvPr/>
        </p:nvSpPr>
        <p:spPr>
          <a:xfrm>
            <a:off x="13960675" y="4040700"/>
            <a:ext cx="4359900" cy="1392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pantalon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498" name="Google Shape;498;p53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499" name="Google Shape;49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3220" y="709325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3325" y="4873788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925" y="54336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6031" y="4621200"/>
            <a:ext cx="144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53"/>
          <p:cNvPicPr preferRelativeResize="0"/>
          <p:nvPr/>
        </p:nvPicPr>
        <p:blipFill rotWithShape="1">
          <a:blip r:embed="rId7">
            <a:alphaModFix/>
          </a:blip>
          <a:srcRect r="53338"/>
          <a:stretch/>
        </p:blipFill>
        <p:spPr>
          <a:xfrm>
            <a:off x="1703725" y="824754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53"/>
          <p:cNvPicPr preferRelativeResize="0"/>
          <p:nvPr/>
        </p:nvPicPr>
        <p:blipFill rotWithShape="1">
          <a:blip r:embed="rId8">
            <a:alphaModFix/>
          </a:blip>
          <a:srcRect l="53303" b="33408"/>
          <a:stretch/>
        </p:blipFill>
        <p:spPr>
          <a:xfrm>
            <a:off x="5145812" y="957488"/>
            <a:ext cx="2670762" cy="271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060" y="4742152"/>
            <a:ext cx="17457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5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6663" y="5683187"/>
            <a:ext cx="3406674" cy="170333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53"/>
          <p:cNvSpPr/>
          <p:nvPr/>
        </p:nvSpPr>
        <p:spPr>
          <a:xfrm>
            <a:off x="11165725" y="5573813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8" name="Google Shape;508;p53"/>
          <p:cNvSpPr/>
          <p:nvPr/>
        </p:nvSpPr>
        <p:spPr>
          <a:xfrm>
            <a:off x="9296575" y="1600088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9" name="Google Shape;509;p53"/>
          <p:cNvSpPr/>
          <p:nvPr/>
        </p:nvSpPr>
        <p:spPr>
          <a:xfrm>
            <a:off x="2579213" y="6658675"/>
            <a:ext cx="4268100" cy="1585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chapeau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Google Shape;510;p53"/>
          <p:cNvSpPr/>
          <p:nvPr/>
        </p:nvSpPr>
        <p:spPr>
          <a:xfrm>
            <a:off x="13960675" y="4040700"/>
            <a:ext cx="4359900" cy="1392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pantalon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1" name="Google Shape;511;p53"/>
          <p:cNvSpPr/>
          <p:nvPr/>
        </p:nvSpPr>
        <p:spPr>
          <a:xfrm>
            <a:off x="7061550" y="3627350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gant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517" name="Google Shape;517;p54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518" name="Google Shape;51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3220" y="709325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3325" y="4873788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925" y="54336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6031" y="4621200"/>
            <a:ext cx="144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54"/>
          <p:cNvPicPr preferRelativeResize="0"/>
          <p:nvPr/>
        </p:nvPicPr>
        <p:blipFill rotWithShape="1">
          <a:blip r:embed="rId7">
            <a:alphaModFix/>
          </a:blip>
          <a:srcRect r="53338"/>
          <a:stretch/>
        </p:blipFill>
        <p:spPr>
          <a:xfrm>
            <a:off x="1703725" y="824754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54"/>
          <p:cNvPicPr preferRelativeResize="0"/>
          <p:nvPr/>
        </p:nvPicPr>
        <p:blipFill rotWithShape="1">
          <a:blip r:embed="rId8">
            <a:alphaModFix/>
          </a:blip>
          <a:srcRect l="53303" b="33408"/>
          <a:stretch/>
        </p:blipFill>
        <p:spPr>
          <a:xfrm>
            <a:off x="5145812" y="957488"/>
            <a:ext cx="2670762" cy="271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060" y="4742152"/>
            <a:ext cx="17457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5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6663" y="5683187"/>
            <a:ext cx="3406674" cy="170333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54"/>
          <p:cNvSpPr/>
          <p:nvPr/>
        </p:nvSpPr>
        <p:spPr>
          <a:xfrm>
            <a:off x="11165725" y="5573813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7" name="Google Shape;527;p54"/>
          <p:cNvSpPr/>
          <p:nvPr/>
        </p:nvSpPr>
        <p:spPr>
          <a:xfrm>
            <a:off x="9296575" y="1600088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8" name="Google Shape;528;p54"/>
          <p:cNvSpPr/>
          <p:nvPr/>
        </p:nvSpPr>
        <p:spPr>
          <a:xfrm>
            <a:off x="2579213" y="6658675"/>
            <a:ext cx="4268100" cy="1585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chapeau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9" name="Google Shape;529;p54"/>
          <p:cNvSpPr/>
          <p:nvPr/>
        </p:nvSpPr>
        <p:spPr>
          <a:xfrm>
            <a:off x="13960675" y="4040700"/>
            <a:ext cx="4359900" cy="1392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pantalon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0" name="Google Shape;530;p54"/>
          <p:cNvSpPr/>
          <p:nvPr/>
        </p:nvSpPr>
        <p:spPr>
          <a:xfrm>
            <a:off x="69000" y="4621200"/>
            <a:ext cx="3285900" cy="1464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gant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5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sp>
        <p:nvSpPr>
          <p:cNvPr id="536" name="Google Shape;536;p55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537" name="Google Shape;53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3220" y="709325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3325" y="4873788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925" y="54336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6031" y="4621200"/>
            <a:ext cx="144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55"/>
          <p:cNvPicPr preferRelativeResize="0"/>
          <p:nvPr/>
        </p:nvPicPr>
        <p:blipFill rotWithShape="1">
          <a:blip r:embed="rId7">
            <a:alphaModFix/>
          </a:blip>
          <a:srcRect r="53338"/>
          <a:stretch/>
        </p:blipFill>
        <p:spPr>
          <a:xfrm>
            <a:off x="1703725" y="824754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55"/>
          <p:cNvPicPr preferRelativeResize="0"/>
          <p:nvPr/>
        </p:nvPicPr>
        <p:blipFill rotWithShape="1">
          <a:blip r:embed="rId8">
            <a:alphaModFix/>
          </a:blip>
          <a:srcRect l="53303" b="33408"/>
          <a:stretch/>
        </p:blipFill>
        <p:spPr>
          <a:xfrm>
            <a:off x="5145812" y="957488"/>
            <a:ext cx="2670762" cy="271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060" y="4742152"/>
            <a:ext cx="17457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5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6663" y="5683187"/>
            <a:ext cx="3406674" cy="170333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55"/>
          <p:cNvSpPr/>
          <p:nvPr/>
        </p:nvSpPr>
        <p:spPr>
          <a:xfrm>
            <a:off x="11165725" y="5573813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6" name="Google Shape;546;p55"/>
          <p:cNvSpPr/>
          <p:nvPr/>
        </p:nvSpPr>
        <p:spPr>
          <a:xfrm>
            <a:off x="9296575" y="1600088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7" name="Google Shape;547;p55"/>
          <p:cNvSpPr/>
          <p:nvPr/>
        </p:nvSpPr>
        <p:spPr>
          <a:xfrm>
            <a:off x="2579213" y="6658675"/>
            <a:ext cx="4268100" cy="1585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chapeau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8" name="Google Shape;548;p55"/>
          <p:cNvSpPr/>
          <p:nvPr/>
        </p:nvSpPr>
        <p:spPr>
          <a:xfrm>
            <a:off x="13960675" y="4040700"/>
            <a:ext cx="4359900" cy="1392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pantalon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9" name="Google Shape;549;p55"/>
          <p:cNvSpPr/>
          <p:nvPr/>
        </p:nvSpPr>
        <p:spPr>
          <a:xfrm>
            <a:off x="69000" y="4621200"/>
            <a:ext cx="3285900" cy="1464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gant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0" name="Google Shape;550;p55"/>
          <p:cNvSpPr/>
          <p:nvPr/>
        </p:nvSpPr>
        <p:spPr>
          <a:xfrm>
            <a:off x="5911275" y="4068436"/>
            <a:ext cx="5315400" cy="969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chaussette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556" name="Google Shape;556;p56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557" name="Google Shape;55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3220" y="709325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3325" y="4873788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925" y="54336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6031" y="4621200"/>
            <a:ext cx="144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56"/>
          <p:cNvPicPr preferRelativeResize="0"/>
          <p:nvPr/>
        </p:nvPicPr>
        <p:blipFill rotWithShape="1">
          <a:blip r:embed="rId7">
            <a:alphaModFix/>
          </a:blip>
          <a:srcRect r="53338"/>
          <a:stretch/>
        </p:blipFill>
        <p:spPr>
          <a:xfrm>
            <a:off x="1703725" y="824754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56"/>
          <p:cNvPicPr preferRelativeResize="0"/>
          <p:nvPr/>
        </p:nvPicPr>
        <p:blipFill rotWithShape="1">
          <a:blip r:embed="rId8">
            <a:alphaModFix/>
          </a:blip>
          <a:srcRect l="53303" b="33408"/>
          <a:stretch/>
        </p:blipFill>
        <p:spPr>
          <a:xfrm>
            <a:off x="5145812" y="957488"/>
            <a:ext cx="2670762" cy="271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5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060" y="4742152"/>
            <a:ext cx="17457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5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6663" y="5683187"/>
            <a:ext cx="3406674" cy="170333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56"/>
          <p:cNvSpPr/>
          <p:nvPr/>
        </p:nvSpPr>
        <p:spPr>
          <a:xfrm>
            <a:off x="11165725" y="5573813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6" name="Google Shape;566;p56"/>
          <p:cNvSpPr/>
          <p:nvPr/>
        </p:nvSpPr>
        <p:spPr>
          <a:xfrm>
            <a:off x="9296575" y="1600088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7" name="Google Shape;567;p56"/>
          <p:cNvSpPr/>
          <p:nvPr/>
        </p:nvSpPr>
        <p:spPr>
          <a:xfrm>
            <a:off x="2579213" y="6658675"/>
            <a:ext cx="4268100" cy="1585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chapeau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8" name="Google Shape;568;p56"/>
          <p:cNvSpPr/>
          <p:nvPr/>
        </p:nvSpPr>
        <p:spPr>
          <a:xfrm>
            <a:off x="13960675" y="4040700"/>
            <a:ext cx="4359900" cy="1392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pantalon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9" name="Google Shape;569;p56"/>
          <p:cNvSpPr/>
          <p:nvPr/>
        </p:nvSpPr>
        <p:spPr>
          <a:xfrm>
            <a:off x="69000" y="4621200"/>
            <a:ext cx="3285900" cy="1464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gant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0" name="Google Shape;570;p56"/>
          <p:cNvSpPr/>
          <p:nvPr/>
        </p:nvSpPr>
        <p:spPr>
          <a:xfrm>
            <a:off x="419950" y="501286"/>
            <a:ext cx="5315400" cy="969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chaussette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subTitle" idx="1"/>
          </p:nvPr>
        </p:nvSpPr>
        <p:spPr>
          <a:xfrm>
            <a:off x="3455825" y="32420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100">
                <a:solidFill>
                  <a:srgbClr val="FFFFFF"/>
                </a:solidFill>
              </a:rPr>
              <a:t>some paper - du papier</a:t>
            </a:r>
            <a:endParaRPr sz="3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2"/>
          </p:nvPr>
        </p:nvSpPr>
        <p:spPr>
          <a:xfrm>
            <a:off x="3455825" y="4546150"/>
            <a:ext cx="5170800" cy="3889500"/>
          </a:xfrm>
          <a:prstGeom prst="rect">
            <a:avLst/>
          </a:prstGeom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98" name="Google Shape;198;p30"/>
          <p:cNvSpPr txBox="1">
            <a:spLocks noGrp="1"/>
          </p:cNvSpPr>
          <p:nvPr>
            <p:ph type="subTitle" idx="3"/>
          </p:nvPr>
        </p:nvSpPr>
        <p:spPr>
          <a:xfrm>
            <a:off x="9982825" y="329830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600">
                <a:solidFill>
                  <a:srgbClr val="FFFFFF"/>
                </a:solidFill>
              </a:rPr>
              <a:t>a pencil - un crayon</a:t>
            </a:r>
            <a:endParaRPr sz="43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4"/>
          </p:nvPr>
        </p:nvSpPr>
        <p:spPr>
          <a:xfrm>
            <a:off x="9982825" y="4546150"/>
            <a:ext cx="5170800" cy="3889500"/>
          </a:xfrm>
          <a:prstGeom prst="rect">
            <a:avLst/>
          </a:prstGeom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For this lesson, you will need: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01" name="Google Shape;201;p30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203" name="Google Shape;20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2875" y="4871650"/>
            <a:ext cx="40767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6200" y="5252725"/>
            <a:ext cx="3252650" cy="296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0"/>
          <p:cNvSpPr txBox="1"/>
          <p:nvPr/>
        </p:nvSpPr>
        <p:spPr>
          <a:xfrm>
            <a:off x="137950" y="9021200"/>
            <a:ext cx="30000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grpSp>
        <p:nvGrpSpPr>
          <p:cNvPr id="206" name="Google Shape;206;p30"/>
          <p:cNvGrpSpPr/>
          <p:nvPr/>
        </p:nvGrpSpPr>
        <p:grpSpPr>
          <a:xfrm>
            <a:off x="583744" y="6681744"/>
            <a:ext cx="1258305" cy="1975297"/>
            <a:chOff x="3258050" y="2365375"/>
            <a:chExt cx="1121284" cy="1975297"/>
          </a:xfrm>
        </p:grpSpPr>
        <p:pic>
          <p:nvPicPr>
            <p:cNvPr id="207" name="Google Shape;207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30" descr="A picture containing tabl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t="71153" b="-1926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576" name="Google Shape;576;p57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577" name="Google Shape;57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3220" y="709325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3325" y="4873788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925" y="54336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6031" y="4621200"/>
            <a:ext cx="144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57"/>
          <p:cNvPicPr preferRelativeResize="0"/>
          <p:nvPr/>
        </p:nvPicPr>
        <p:blipFill rotWithShape="1">
          <a:blip r:embed="rId7">
            <a:alphaModFix/>
          </a:blip>
          <a:srcRect r="53338"/>
          <a:stretch/>
        </p:blipFill>
        <p:spPr>
          <a:xfrm>
            <a:off x="1703725" y="824754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57"/>
          <p:cNvPicPr preferRelativeResize="0"/>
          <p:nvPr/>
        </p:nvPicPr>
        <p:blipFill rotWithShape="1">
          <a:blip r:embed="rId8">
            <a:alphaModFix/>
          </a:blip>
          <a:srcRect l="53303" b="33408"/>
          <a:stretch/>
        </p:blipFill>
        <p:spPr>
          <a:xfrm>
            <a:off x="5145812" y="957488"/>
            <a:ext cx="2670762" cy="271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060" y="4742152"/>
            <a:ext cx="17457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6663" y="5683187"/>
            <a:ext cx="3406674" cy="170333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57"/>
          <p:cNvSpPr/>
          <p:nvPr/>
        </p:nvSpPr>
        <p:spPr>
          <a:xfrm>
            <a:off x="11165725" y="5573813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6" name="Google Shape;586;p57"/>
          <p:cNvSpPr/>
          <p:nvPr/>
        </p:nvSpPr>
        <p:spPr>
          <a:xfrm>
            <a:off x="9296575" y="1600088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7" name="Google Shape;587;p57"/>
          <p:cNvSpPr/>
          <p:nvPr/>
        </p:nvSpPr>
        <p:spPr>
          <a:xfrm>
            <a:off x="2579213" y="6658675"/>
            <a:ext cx="4268100" cy="1585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chapeau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8" name="Google Shape;588;p57"/>
          <p:cNvSpPr/>
          <p:nvPr/>
        </p:nvSpPr>
        <p:spPr>
          <a:xfrm>
            <a:off x="13960675" y="4040700"/>
            <a:ext cx="4359900" cy="1392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pantalon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9" name="Google Shape;589;p57"/>
          <p:cNvSpPr/>
          <p:nvPr/>
        </p:nvSpPr>
        <p:spPr>
          <a:xfrm>
            <a:off x="69000" y="4621200"/>
            <a:ext cx="3285900" cy="1464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gant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0" name="Google Shape;590;p57"/>
          <p:cNvSpPr/>
          <p:nvPr/>
        </p:nvSpPr>
        <p:spPr>
          <a:xfrm>
            <a:off x="419950" y="501286"/>
            <a:ext cx="5315400" cy="969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chaussette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1" name="Google Shape;591;p57"/>
          <p:cNvSpPr/>
          <p:nvPr/>
        </p:nvSpPr>
        <p:spPr>
          <a:xfrm>
            <a:off x="6349825" y="3674250"/>
            <a:ext cx="4058400" cy="11994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tennis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8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597" name="Google Shape;597;p58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598" name="Google Shape;59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3220" y="709325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3325" y="4873788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925" y="54336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6031" y="4621200"/>
            <a:ext cx="144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58"/>
          <p:cNvPicPr preferRelativeResize="0"/>
          <p:nvPr/>
        </p:nvPicPr>
        <p:blipFill rotWithShape="1">
          <a:blip r:embed="rId7">
            <a:alphaModFix/>
          </a:blip>
          <a:srcRect r="53338"/>
          <a:stretch/>
        </p:blipFill>
        <p:spPr>
          <a:xfrm>
            <a:off x="1703725" y="824754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58"/>
          <p:cNvPicPr preferRelativeResize="0"/>
          <p:nvPr/>
        </p:nvPicPr>
        <p:blipFill rotWithShape="1">
          <a:blip r:embed="rId8">
            <a:alphaModFix/>
          </a:blip>
          <a:srcRect l="53303" b="33408"/>
          <a:stretch/>
        </p:blipFill>
        <p:spPr>
          <a:xfrm>
            <a:off x="5145812" y="957488"/>
            <a:ext cx="2670762" cy="271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060" y="4742152"/>
            <a:ext cx="17457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5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6663" y="5683187"/>
            <a:ext cx="3406674" cy="170333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58"/>
          <p:cNvSpPr/>
          <p:nvPr/>
        </p:nvSpPr>
        <p:spPr>
          <a:xfrm>
            <a:off x="11165725" y="5573813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7" name="Google Shape;607;p58"/>
          <p:cNvSpPr/>
          <p:nvPr/>
        </p:nvSpPr>
        <p:spPr>
          <a:xfrm>
            <a:off x="9296575" y="1600088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8" name="Google Shape;608;p58"/>
          <p:cNvSpPr/>
          <p:nvPr/>
        </p:nvSpPr>
        <p:spPr>
          <a:xfrm>
            <a:off x="2579213" y="6658675"/>
            <a:ext cx="4268100" cy="1585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chapeau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9" name="Google Shape;609;p58"/>
          <p:cNvSpPr/>
          <p:nvPr/>
        </p:nvSpPr>
        <p:spPr>
          <a:xfrm>
            <a:off x="13960675" y="4040700"/>
            <a:ext cx="4359900" cy="1392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pantalon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0" name="Google Shape;610;p58"/>
          <p:cNvSpPr/>
          <p:nvPr/>
        </p:nvSpPr>
        <p:spPr>
          <a:xfrm>
            <a:off x="69000" y="4621200"/>
            <a:ext cx="3285900" cy="1464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gant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1" name="Google Shape;611;p58"/>
          <p:cNvSpPr/>
          <p:nvPr/>
        </p:nvSpPr>
        <p:spPr>
          <a:xfrm>
            <a:off x="419950" y="501286"/>
            <a:ext cx="5315400" cy="969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chaussette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2" name="Google Shape;612;p58"/>
          <p:cNvSpPr/>
          <p:nvPr/>
        </p:nvSpPr>
        <p:spPr>
          <a:xfrm>
            <a:off x="6790800" y="5683175"/>
            <a:ext cx="4058400" cy="11994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tennis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9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618" name="Google Shape;618;p59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619" name="Google Shape;61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3220" y="709325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3325" y="4873788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925" y="54336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6031" y="4621200"/>
            <a:ext cx="144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59"/>
          <p:cNvPicPr preferRelativeResize="0"/>
          <p:nvPr/>
        </p:nvPicPr>
        <p:blipFill rotWithShape="1">
          <a:blip r:embed="rId7">
            <a:alphaModFix/>
          </a:blip>
          <a:srcRect r="53338"/>
          <a:stretch/>
        </p:blipFill>
        <p:spPr>
          <a:xfrm>
            <a:off x="1703725" y="824754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59"/>
          <p:cNvPicPr preferRelativeResize="0"/>
          <p:nvPr/>
        </p:nvPicPr>
        <p:blipFill rotWithShape="1">
          <a:blip r:embed="rId8">
            <a:alphaModFix/>
          </a:blip>
          <a:srcRect l="53303" b="33408"/>
          <a:stretch/>
        </p:blipFill>
        <p:spPr>
          <a:xfrm>
            <a:off x="5145812" y="957488"/>
            <a:ext cx="2670762" cy="271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060" y="4742152"/>
            <a:ext cx="17457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6663" y="5683187"/>
            <a:ext cx="3406674" cy="170333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59"/>
          <p:cNvSpPr/>
          <p:nvPr/>
        </p:nvSpPr>
        <p:spPr>
          <a:xfrm>
            <a:off x="11165725" y="5573813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8" name="Google Shape;628;p59"/>
          <p:cNvSpPr/>
          <p:nvPr/>
        </p:nvSpPr>
        <p:spPr>
          <a:xfrm>
            <a:off x="9296575" y="1600088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9" name="Google Shape;629;p59"/>
          <p:cNvSpPr/>
          <p:nvPr/>
        </p:nvSpPr>
        <p:spPr>
          <a:xfrm>
            <a:off x="2579213" y="6658675"/>
            <a:ext cx="4268100" cy="1585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chapeau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0" name="Google Shape;630;p59"/>
          <p:cNvSpPr/>
          <p:nvPr/>
        </p:nvSpPr>
        <p:spPr>
          <a:xfrm>
            <a:off x="13960675" y="4040700"/>
            <a:ext cx="4359900" cy="1392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pantalon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1" name="Google Shape;631;p59"/>
          <p:cNvSpPr/>
          <p:nvPr/>
        </p:nvSpPr>
        <p:spPr>
          <a:xfrm>
            <a:off x="69000" y="4621200"/>
            <a:ext cx="3285900" cy="1464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gant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2" name="Google Shape;632;p59"/>
          <p:cNvSpPr/>
          <p:nvPr/>
        </p:nvSpPr>
        <p:spPr>
          <a:xfrm>
            <a:off x="419950" y="501286"/>
            <a:ext cx="5315400" cy="969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chaussette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3" name="Google Shape;633;p59"/>
          <p:cNvSpPr/>
          <p:nvPr/>
        </p:nvSpPr>
        <p:spPr>
          <a:xfrm>
            <a:off x="6790800" y="5683175"/>
            <a:ext cx="4058400" cy="11994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tennis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4" name="Google Shape;634;p59"/>
          <p:cNvSpPr/>
          <p:nvPr/>
        </p:nvSpPr>
        <p:spPr>
          <a:xfrm>
            <a:off x="6218425" y="3674250"/>
            <a:ext cx="5315400" cy="13929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chaussure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0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sp>
        <p:nvSpPr>
          <p:cNvPr id="640" name="Google Shape;640;p60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641" name="Google Shape;64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3220" y="709325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3325" y="4873788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925" y="54336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66031" y="4621200"/>
            <a:ext cx="144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60"/>
          <p:cNvPicPr preferRelativeResize="0"/>
          <p:nvPr/>
        </p:nvPicPr>
        <p:blipFill rotWithShape="1">
          <a:blip r:embed="rId7">
            <a:alphaModFix/>
          </a:blip>
          <a:srcRect r="53338"/>
          <a:stretch/>
        </p:blipFill>
        <p:spPr>
          <a:xfrm>
            <a:off x="1703725" y="824754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60"/>
          <p:cNvPicPr preferRelativeResize="0"/>
          <p:nvPr/>
        </p:nvPicPr>
        <p:blipFill rotWithShape="1">
          <a:blip r:embed="rId8">
            <a:alphaModFix/>
          </a:blip>
          <a:srcRect l="53303" b="33408"/>
          <a:stretch/>
        </p:blipFill>
        <p:spPr>
          <a:xfrm>
            <a:off x="5145812" y="957488"/>
            <a:ext cx="2670762" cy="271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060" y="4742152"/>
            <a:ext cx="17457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6663" y="5683187"/>
            <a:ext cx="3406674" cy="170333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60"/>
          <p:cNvSpPr/>
          <p:nvPr/>
        </p:nvSpPr>
        <p:spPr>
          <a:xfrm>
            <a:off x="11165725" y="5573813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0" name="Google Shape;650;p60"/>
          <p:cNvSpPr/>
          <p:nvPr/>
        </p:nvSpPr>
        <p:spPr>
          <a:xfrm>
            <a:off x="9296575" y="1600088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1" name="Google Shape;651;p60"/>
          <p:cNvSpPr/>
          <p:nvPr/>
        </p:nvSpPr>
        <p:spPr>
          <a:xfrm>
            <a:off x="2579213" y="6658675"/>
            <a:ext cx="4268100" cy="1585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chapeau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2" name="Google Shape;652;p60"/>
          <p:cNvSpPr/>
          <p:nvPr/>
        </p:nvSpPr>
        <p:spPr>
          <a:xfrm>
            <a:off x="13960675" y="4040700"/>
            <a:ext cx="4359900" cy="1392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pantalon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3" name="Google Shape;653;p60"/>
          <p:cNvSpPr/>
          <p:nvPr/>
        </p:nvSpPr>
        <p:spPr>
          <a:xfrm>
            <a:off x="69000" y="4621200"/>
            <a:ext cx="3285900" cy="1464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gant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4" name="Google Shape;654;p60"/>
          <p:cNvSpPr/>
          <p:nvPr/>
        </p:nvSpPr>
        <p:spPr>
          <a:xfrm>
            <a:off x="419950" y="501286"/>
            <a:ext cx="5315400" cy="969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chaussette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5" name="Google Shape;655;p60"/>
          <p:cNvSpPr/>
          <p:nvPr/>
        </p:nvSpPr>
        <p:spPr>
          <a:xfrm>
            <a:off x="6790800" y="5683175"/>
            <a:ext cx="4058400" cy="11994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tennis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6" name="Google Shape;656;p60"/>
          <p:cNvSpPr/>
          <p:nvPr/>
        </p:nvSpPr>
        <p:spPr>
          <a:xfrm>
            <a:off x="3716975" y="1979350"/>
            <a:ext cx="5315400" cy="13929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chaussure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  <p:sp>
        <p:nvSpPr>
          <p:cNvPr id="662" name="Google Shape;662;p61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663" name="Google Shape;66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6575" y="6691700"/>
            <a:ext cx="1985400" cy="170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0475" y="6288896"/>
            <a:ext cx="3416093" cy="2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53400" y="6691700"/>
            <a:ext cx="1440000" cy="98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601" y="3534250"/>
            <a:ext cx="1263950" cy="2527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67" name="Google Shape;667;p61"/>
          <p:cNvGraphicFramePr/>
          <p:nvPr/>
        </p:nvGraphicFramePr>
        <p:xfrm>
          <a:off x="2639975" y="1074538"/>
          <a:ext cx="8671450" cy="4571970"/>
        </p:xfrm>
        <a:graphic>
          <a:graphicData uri="http://schemas.openxmlformats.org/drawingml/2006/table">
            <a:tbl>
              <a:tblPr>
                <a:noFill/>
                <a:tableStyleId>{E971CE49-3B4D-47D4-BF76-2349928AB8A5}</a:tableStyleId>
              </a:tblPr>
              <a:tblGrid>
                <a:gridCol w="438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chapeau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chaussette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chaussure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chemise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gant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jupe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pantalon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tennis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68" name="Google Shape;668;p61"/>
          <p:cNvGrpSpPr/>
          <p:nvPr/>
        </p:nvGrpSpPr>
        <p:grpSpPr>
          <a:xfrm>
            <a:off x="16569294" y="2876294"/>
            <a:ext cx="1258305" cy="1975297"/>
            <a:chOff x="3258050" y="2365375"/>
            <a:chExt cx="1121284" cy="1975297"/>
          </a:xfrm>
        </p:grpSpPr>
        <p:pic>
          <p:nvPicPr>
            <p:cNvPr id="669" name="Google Shape;669;p6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0" name="Google Shape;670;p61" descr="A picture containing table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t="71153" b="-1926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71" name="Google Shape;671;p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75554" y="6476113"/>
            <a:ext cx="1071300" cy="15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61"/>
          <p:cNvPicPr preferRelativeResize="0"/>
          <p:nvPr/>
        </p:nvPicPr>
        <p:blipFill rotWithShape="1">
          <a:blip r:embed="rId10">
            <a:alphaModFix/>
          </a:blip>
          <a:srcRect r="53338"/>
          <a:stretch/>
        </p:blipFill>
        <p:spPr>
          <a:xfrm>
            <a:off x="3805525" y="6168079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61"/>
          <p:cNvPicPr preferRelativeResize="0"/>
          <p:nvPr/>
        </p:nvPicPr>
        <p:blipFill rotWithShape="1">
          <a:blip r:embed="rId11">
            <a:alphaModFix/>
          </a:blip>
          <a:srcRect l="53303" b="33408"/>
          <a:stretch/>
        </p:blipFill>
        <p:spPr>
          <a:xfrm>
            <a:off x="12798155" y="5046604"/>
            <a:ext cx="1618450" cy="16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6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962921" y="3419148"/>
            <a:ext cx="2364875" cy="118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  <p:sp>
        <p:nvSpPr>
          <p:cNvPr id="680" name="Google Shape;680;p62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681" name="Google Shape;68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6575" y="6691700"/>
            <a:ext cx="1985400" cy="170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0475" y="6288896"/>
            <a:ext cx="3416093" cy="2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53400" y="6691700"/>
            <a:ext cx="1440000" cy="98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601" y="3534250"/>
            <a:ext cx="1263950" cy="2527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85" name="Google Shape;685;p62"/>
          <p:cNvGraphicFramePr/>
          <p:nvPr/>
        </p:nvGraphicFramePr>
        <p:xfrm>
          <a:off x="2639975" y="1074538"/>
          <a:ext cx="8671450" cy="4571970"/>
        </p:xfrm>
        <a:graphic>
          <a:graphicData uri="http://schemas.openxmlformats.org/drawingml/2006/table">
            <a:tbl>
              <a:tblPr>
                <a:noFill/>
                <a:tableStyleId>{E971CE49-3B4D-47D4-BF76-2349928AB8A5}</a:tableStyleId>
              </a:tblPr>
              <a:tblGrid>
                <a:gridCol w="438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chapeau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chaussette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chaussure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chemise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gant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jupe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pantalon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tennis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hat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sock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shoe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shirt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glove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skirt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pair of trousers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trainer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86" name="Google Shape;686;p62"/>
          <p:cNvGrpSpPr/>
          <p:nvPr/>
        </p:nvGrpSpPr>
        <p:grpSpPr>
          <a:xfrm>
            <a:off x="16569294" y="2876294"/>
            <a:ext cx="1258305" cy="1975297"/>
            <a:chOff x="3258050" y="2365375"/>
            <a:chExt cx="1121284" cy="1975297"/>
          </a:xfrm>
        </p:grpSpPr>
        <p:pic>
          <p:nvPicPr>
            <p:cNvPr id="687" name="Google Shape;687;p6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8" name="Google Shape;688;p62" descr="A picture containing table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t="71153" b="-1926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89" name="Google Shape;689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75554" y="6476113"/>
            <a:ext cx="1071300" cy="15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62"/>
          <p:cNvPicPr preferRelativeResize="0"/>
          <p:nvPr/>
        </p:nvPicPr>
        <p:blipFill rotWithShape="1">
          <a:blip r:embed="rId10">
            <a:alphaModFix/>
          </a:blip>
          <a:srcRect r="53338"/>
          <a:stretch/>
        </p:blipFill>
        <p:spPr>
          <a:xfrm>
            <a:off x="3805525" y="6168079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62"/>
          <p:cNvPicPr preferRelativeResize="0"/>
          <p:nvPr/>
        </p:nvPicPr>
        <p:blipFill rotWithShape="1">
          <a:blip r:embed="rId11">
            <a:alphaModFix/>
          </a:blip>
          <a:srcRect l="53303" b="33408"/>
          <a:stretch/>
        </p:blipFill>
        <p:spPr>
          <a:xfrm>
            <a:off x="12798155" y="5046604"/>
            <a:ext cx="1618450" cy="16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6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962921" y="3419148"/>
            <a:ext cx="2364875" cy="118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3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Masculine and feminine nouns, and looking at plurals</a:t>
            </a:r>
            <a:endParaRPr sz="6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98" name="Google Shape;698;p6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99" name="Google Shape;699;p6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6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  <p:sp>
        <p:nvSpPr>
          <p:cNvPr id="705" name="Google Shape;705;p64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706" name="Google Shape;70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7151" y="2765350"/>
            <a:ext cx="2126601" cy="20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40075" y="2698664"/>
            <a:ext cx="2282400" cy="203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69300" y="3960247"/>
            <a:ext cx="2377975" cy="18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70" y="5081275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27575" y="6776625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159388" y="7076738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386931" y="5379950"/>
            <a:ext cx="144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64"/>
          <p:cNvSpPr/>
          <p:nvPr/>
        </p:nvSpPr>
        <p:spPr>
          <a:xfrm>
            <a:off x="8978925" y="2062200"/>
            <a:ext cx="3685500" cy="1328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4" name="Google Shape;714;p64"/>
          <p:cNvSpPr/>
          <p:nvPr/>
        </p:nvSpPr>
        <p:spPr>
          <a:xfrm>
            <a:off x="8890125" y="590725"/>
            <a:ext cx="4664100" cy="1269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5" name="Google Shape;715;p64"/>
          <p:cNvSpPr/>
          <p:nvPr/>
        </p:nvSpPr>
        <p:spPr>
          <a:xfrm>
            <a:off x="428650" y="590725"/>
            <a:ext cx="4664100" cy="1269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chapeau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6" name="Google Shape;716;p64"/>
          <p:cNvSpPr/>
          <p:nvPr/>
        </p:nvSpPr>
        <p:spPr>
          <a:xfrm>
            <a:off x="428650" y="2062200"/>
            <a:ext cx="4419600" cy="1328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pantalon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7" name="Google Shape;717;p64"/>
          <p:cNvPicPr preferRelativeResize="0"/>
          <p:nvPr/>
        </p:nvPicPr>
        <p:blipFill rotWithShape="1">
          <a:blip r:embed="rId10">
            <a:alphaModFix/>
          </a:blip>
          <a:srcRect r="64835"/>
          <a:stretch/>
        </p:blipFill>
        <p:spPr>
          <a:xfrm>
            <a:off x="15363125" y="6779450"/>
            <a:ext cx="1873589" cy="25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64"/>
          <p:cNvSpPr/>
          <p:nvPr/>
        </p:nvSpPr>
        <p:spPr>
          <a:xfrm>
            <a:off x="492975" y="2201200"/>
            <a:ext cx="1170000" cy="1080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64"/>
          <p:cNvSpPr/>
          <p:nvPr/>
        </p:nvSpPr>
        <p:spPr>
          <a:xfrm>
            <a:off x="566850" y="685225"/>
            <a:ext cx="1272900" cy="1080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64"/>
          <p:cNvSpPr/>
          <p:nvPr/>
        </p:nvSpPr>
        <p:spPr>
          <a:xfrm>
            <a:off x="9052475" y="685225"/>
            <a:ext cx="1440000" cy="1080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64"/>
          <p:cNvSpPr/>
          <p:nvPr/>
        </p:nvSpPr>
        <p:spPr>
          <a:xfrm>
            <a:off x="9200650" y="2218900"/>
            <a:ext cx="1545300" cy="1080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64"/>
          <p:cNvSpPr/>
          <p:nvPr/>
        </p:nvSpPr>
        <p:spPr>
          <a:xfrm>
            <a:off x="6232725" y="1497675"/>
            <a:ext cx="1272900" cy="1080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48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65"/>
          <p:cNvSpPr txBox="1">
            <a:spLocks noGrp="1"/>
          </p:cNvSpPr>
          <p:nvPr>
            <p:ph type="subTitle" idx="5"/>
          </p:nvPr>
        </p:nvSpPr>
        <p:spPr>
          <a:xfrm>
            <a:off x="2388275" y="4995000"/>
            <a:ext cx="6256800" cy="906600"/>
          </a:xfrm>
          <a:prstGeom prst="rect">
            <a:avLst/>
          </a:prstGeom>
          <a:solidFill>
            <a:srgbClr val="008237"/>
          </a:solidFill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</a:rPr>
              <a:t>True/Vrai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728" name="Google Shape;728;p65"/>
          <p:cNvSpPr txBox="1">
            <a:spLocks noGrp="1"/>
          </p:cNvSpPr>
          <p:nvPr>
            <p:ph type="subTitle" idx="7"/>
          </p:nvPr>
        </p:nvSpPr>
        <p:spPr>
          <a:xfrm>
            <a:off x="9642925" y="49950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False/faux</a:t>
            </a:r>
            <a:endParaRPr sz="3500"/>
          </a:p>
        </p:txBody>
      </p:sp>
      <p:sp>
        <p:nvSpPr>
          <p:cNvPr id="729" name="Google Shape;729;p65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  <p:sp>
        <p:nvSpPr>
          <p:cNvPr id="730" name="Google Shape;730;p65"/>
          <p:cNvSpPr txBox="1">
            <a:spLocks noGrp="1"/>
          </p:cNvSpPr>
          <p:nvPr>
            <p:ph type="title"/>
          </p:nvPr>
        </p:nvSpPr>
        <p:spPr>
          <a:xfrm>
            <a:off x="2357950" y="3262200"/>
            <a:ext cx="135420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 French there are two words for ‘a’.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31" name="Google Shape;731;p65"/>
          <p:cNvSpPr/>
          <p:nvPr/>
        </p:nvSpPr>
        <p:spPr>
          <a:xfrm>
            <a:off x="2388275" y="4995000"/>
            <a:ext cx="6256800" cy="906600"/>
          </a:xfrm>
          <a:prstGeom prst="rect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65"/>
          <p:cNvSpPr txBox="1">
            <a:spLocks noGrp="1"/>
          </p:cNvSpPr>
          <p:nvPr>
            <p:ph type="title"/>
          </p:nvPr>
        </p:nvSpPr>
        <p:spPr>
          <a:xfrm>
            <a:off x="6984025" y="6701750"/>
            <a:ext cx="14400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un</a:t>
            </a:r>
            <a:endParaRPr sz="7200">
              <a:solidFill>
                <a:schemeClr val="dk2"/>
              </a:solidFill>
            </a:endParaRPr>
          </a:p>
        </p:txBody>
      </p:sp>
      <p:sp>
        <p:nvSpPr>
          <p:cNvPr id="733" name="Google Shape;733;p65"/>
          <p:cNvSpPr txBox="1">
            <a:spLocks noGrp="1"/>
          </p:cNvSpPr>
          <p:nvPr>
            <p:ph type="title"/>
          </p:nvPr>
        </p:nvSpPr>
        <p:spPr>
          <a:xfrm>
            <a:off x="9083175" y="6701750"/>
            <a:ext cx="23583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une</a:t>
            </a:r>
            <a:endParaRPr sz="72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6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  <p:sp>
        <p:nvSpPr>
          <p:cNvPr id="739" name="Google Shape;739;p66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740" name="Google Shape;74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7151" y="2765350"/>
            <a:ext cx="2126601" cy="20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40075" y="2698664"/>
            <a:ext cx="2282400" cy="203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69300" y="3960247"/>
            <a:ext cx="2377975" cy="18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70" y="5081275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27575" y="6776625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159388" y="7076738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386931" y="5379950"/>
            <a:ext cx="144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66"/>
          <p:cNvSpPr/>
          <p:nvPr/>
        </p:nvSpPr>
        <p:spPr>
          <a:xfrm>
            <a:off x="428650" y="590725"/>
            <a:ext cx="4664100" cy="1269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chapeau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8" name="Google Shape;748;p66"/>
          <p:cNvSpPr/>
          <p:nvPr/>
        </p:nvSpPr>
        <p:spPr>
          <a:xfrm>
            <a:off x="428650" y="2062200"/>
            <a:ext cx="4419600" cy="1328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pantalon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9" name="Google Shape;749;p66"/>
          <p:cNvPicPr preferRelativeResize="0"/>
          <p:nvPr/>
        </p:nvPicPr>
        <p:blipFill rotWithShape="1">
          <a:blip r:embed="rId10">
            <a:alphaModFix/>
          </a:blip>
          <a:srcRect r="64835"/>
          <a:stretch/>
        </p:blipFill>
        <p:spPr>
          <a:xfrm>
            <a:off x="15363125" y="6779450"/>
            <a:ext cx="1873589" cy="25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66"/>
          <p:cNvSpPr/>
          <p:nvPr/>
        </p:nvSpPr>
        <p:spPr>
          <a:xfrm>
            <a:off x="492975" y="2201200"/>
            <a:ext cx="1170000" cy="1080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66"/>
          <p:cNvSpPr/>
          <p:nvPr/>
        </p:nvSpPr>
        <p:spPr>
          <a:xfrm>
            <a:off x="566850" y="685225"/>
            <a:ext cx="1272900" cy="1080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66"/>
          <p:cNvSpPr/>
          <p:nvPr/>
        </p:nvSpPr>
        <p:spPr>
          <a:xfrm>
            <a:off x="6232725" y="1497675"/>
            <a:ext cx="1272900" cy="1080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48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3" name="Google Shape;753;p66"/>
          <p:cNvSpPr/>
          <p:nvPr/>
        </p:nvSpPr>
        <p:spPr>
          <a:xfrm>
            <a:off x="9204588" y="3017313"/>
            <a:ext cx="4058400" cy="1399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masculine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4" name="Google Shape;754;p66"/>
          <p:cNvSpPr txBox="1">
            <a:spLocks noGrp="1"/>
          </p:cNvSpPr>
          <p:nvPr>
            <p:ph type="title"/>
          </p:nvPr>
        </p:nvSpPr>
        <p:spPr>
          <a:xfrm>
            <a:off x="10401388" y="1384950"/>
            <a:ext cx="14400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un</a:t>
            </a:r>
            <a:endParaRPr sz="72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/>
        </p:nvSpPr>
        <p:spPr>
          <a:xfrm>
            <a:off x="1591150" y="1949450"/>
            <a:ext cx="11613000" cy="111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Learn some clothes in French</a:t>
            </a:r>
            <a:endParaRPr sz="44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1591150" y="3555225"/>
            <a:ext cx="11613000" cy="180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Masculine and feminine nouns, and looking at plurals</a:t>
            </a:r>
            <a:endParaRPr sz="4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1591150" y="6033125"/>
            <a:ext cx="11613000" cy="11112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Exit quiz</a:t>
            </a:r>
            <a:endParaRPr sz="4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6" name="Google Shape;216;p31"/>
          <p:cNvCxnSpPr>
            <a:stCxn id="213" idx="2"/>
            <a:endCxn id="214" idx="0"/>
          </p:cNvCxnSpPr>
          <p:nvPr/>
        </p:nvCxnSpPr>
        <p:spPr>
          <a:xfrm>
            <a:off x="7397650" y="3060650"/>
            <a:ext cx="0" cy="4947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7" name="Google Shape;217;p31"/>
          <p:cNvCxnSpPr>
            <a:stCxn id="214" idx="2"/>
            <a:endCxn id="215" idx="0"/>
          </p:cNvCxnSpPr>
          <p:nvPr/>
        </p:nvCxnSpPr>
        <p:spPr>
          <a:xfrm>
            <a:off x="7397650" y="5360925"/>
            <a:ext cx="0" cy="6723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6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  <p:sp>
        <p:nvSpPr>
          <p:cNvPr id="760" name="Google Shape;760;p67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761" name="Google Shape;76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7151" y="2765350"/>
            <a:ext cx="2126601" cy="20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40075" y="2698664"/>
            <a:ext cx="2282400" cy="203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69300" y="3960247"/>
            <a:ext cx="2377975" cy="18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70" y="5081275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27575" y="6776625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159388" y="7076738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386931" y="5379950"/>
            <a:ext cx="144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67"/>
          <p:cNvSpPr/>
          <p:nvPr/>
        </p:nvSpPr>
        <p:spPr>
          <a:xfrm>
            <a:off x="8978925" y="2062200"/>
            <a:ext cx="3685500" cy="1328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9" name="Google Shape;769;p67"/>
          <p:cNvSpPr/>
          <p:nvPr/>
        </p:nvSpPr>
        <p:spPr>
          <a:xfrm>
            <a:off x="8890125" y="590725"/>
            <a:ext cx="4664100" cy="1269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0" name="Google Shape;770;p67"/>
          <p:cNvPicPr preferRelativeResize="0"/>
          <p:nvPr/>
        </p:nvPicPr>
        <p:blipFill rotWithShape="1">
          <a:blip r:embed="rId10">
            <a:alphaModFix/>
          </a:blip>
          <a:srcRect r="64835"/>
          <a:stretch/>
        </p:blipFill>
        <p:spPr>
          <a:xfrm>
            <a:off x="15363125" y="6779450"/>
            <a:ext cx="1873589" cy="25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67"/>
          <p:cNvSpPr/>
          <p:nvPr/>
        </p:nvSpPr>
        <p:spPr>
          <a:xfrm>
            <a:off x="9052475" y="685225"/>
            <a:ext cx="1440000" cy="1080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67"/>
          <p:cNvSpPr/>
          <p:nvPr/>
        </p:nvSpPr>
        <p:spPr>
          <a:xfrm>
            <a:off x="9200650" y="2218900"/>
            <a:ext cx="1545300" cy="1080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67"/>
          <p:cNvSpPr/>
          <p:nvPr/>
        </p:nvSpPr>
        <p:spPr>
          <a:xfrm>
            <a:off x="6232725" y="1497675"/>
            <a:ext cx="1272900" cy="1080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48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4" name="Google Shape;774;p67"/>
          <p:cNvSpPr txBox="1">
            <a:spLocks noGrp="1"/>
          </p:cNvSpPr>
          <p:nvPr>
            <p:ph type="title"/>
          </p:nvPr>
        </p:nvSpPr>
        <p:spPr>
          <a:xfrm>
            <a:off x="2489925" y="1384950"/>
            <a:ext cx="23583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une</a:t>
            </a:r>
            <a:endParaRPr sz="7200">
              <a:solidFill>
                <a:schemeClr val="dk2"/>
              </a:solidFill>
            </a:endParaRPr>
          </a:p>
        </p:txBody>
      </p:sp>
      <p:sp>
        <p:nvSpPr>
          <p:cNvPr id="775" name="Google Shape;775;p67"/>
          <p:cNvSpPr/>
          <p:nvPr/>
        </p:nvSpPr>
        <p:spPr>
          <a:xfrm>
            <a:off x="1657175" y="3052713"/>
            <a:ext cx="3685500" cy="1328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feminine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68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  <p:sp>
        <p:nvSpPr>
          <p:cNvPr id="781" name="Google Shape;781;p68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782" name="Google Shape;78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6575" y="6691700"/>
            <a:ext cx="1985400" cy="170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0475" y="6288896"/>
            <a:ext cx="3416093" cy="2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53400" y="6691700"/>
            <a:ext cx="1440000" cy="98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601" y="3534250"/>
            <a:ext cx="1263950" cy="2527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86" name="Google Shape;786;p68"/>
          <p:cNvGraphicFramePr/>
          <p:nvPr/>
        </p:nvGraphicFramePr>
        <p:xfrm>
          <a:off x="2639975" y="1074538"/>
          <a:ext cx="8671450" cy="4571970"/>
        </p:xfrm>
        <a:graphic>
          <a:graphicData uri="http://schemas.openxmlformats.org/drawingml/2006/table">
            <a:tbl>
              <a:tblPr>
                <a:noFill/>
                <a:tableStyleId>{E971CE49-3B4D-47D4-BF76-2349928AB8A5}</a:tableStyleId>
              </a:tblPr>
              <a:tblGrid>
                <a:gridCol w="438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chapeau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chaussette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chaussure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chemise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gant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jupe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pantalon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tennis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hat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sock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shoe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shirt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glove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skirt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pair of trousers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trainer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87" name="Google Shape;787;p68"/>
          <p:cNvGrpSpPr/>
          <p:nvPr/>
        </p:nvGrpSpPr>
        <p:grpSpPr>
          <a:xfrm>
            <a:off x="16569294" y="2876294"/>
            <a:ext cx="1258305" cy="1975297"/>
            <a:chOff x="3258050" y="2365375"/>
            <a:chExt cx="1121284" cy="1975297"/>
          </a:xfrm>
        </p:grpSpPr>
        <p:pic>
          <p:nvPicPr>
            <p:cNvPr id="788" name="Google Shape;788;p6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9" name="Google Shape;789;p68" descr="A picture containing table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t="71153" b="-1926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90" name="Google Shape;790;p6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75554" y="6476113"/>
            <a:ext cx="1071300" cy="15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68"/>
          <p:cNvPicPr preferRelativeResize="0"/>
          <p:nvPr/>
        </p:nvPicPr>
        <p:blipFill rotWithShape="1">
          <a:blip r:embed="rId10">
            <a:alphaModFix/>
          </a:blip>
          <a:srcRect r="53338"/>
          <a:stretch/>
        </p:blipFill>
        <p:spPr>
          <a:xfrm>
            <a:off x="3805525" y="6168079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68"/>
          <p:cNvPicPr preferRelativeResize="0"/>
          <p:nvPr/>
        </p:nvPicPr>
        <p:blipFill rotWithShape="1">
          <a:blip r:embed="rId11">
            <a:alphaModFix/>
          </a:blip>
          <a:srcRect l="53303" b="33408"/>
          <a:stretch/>
        </p:blipFill>
        <p:spPr>
          <a:xfrm>
            <a:off x="12798155" y="5046604"/>
            <a:ext cx="1618450" cy="16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6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962921" y="3419148"/>
            <a:ext cx="2364875" cy="11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68"/>
          <p:cNvSpPr/>
          <p:nvPr/>
        </p:nvSpPr>
        <p:spPr>
          <a:xfrm>
            <a:off x="11753051" y="774350"/>
            <a:ext cx="1263900" cy="9852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sz="48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5" name="Google Shape;795;p68"/>
          <p:cNvSpPr/>
          <p:nvPr/>
        </p:nvSpPr>
        <p:spPr>
          <a:xfrm>
            <a:off x="13202550" y="715125"/>
            <a:ext cx="1000500" cy="9852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4800"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69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  <p:sp>
        <p:nvSpPr>
          <p:cNvPr id="801" name="Google Shape;801;p69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802" name="Google Shape;80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6575" y="6691700"/>
            <a:ext cx="1985400" cy="170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0475" y="6288896"/>
            <a:ext cx="3416093" cy="2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53400" y="6691700"/>
            <a:ext cx="1440000" cy="98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601" y="3534250"/>
            <a:ext cx="1263950" cy="2527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06" name="Google Shape;806;p69"/>
          <p:cNvGraphicFramePr/>
          <p:nvPr/>
        </p:nvGraphicFramePr>
        <p:xfrm>
          <a:off x="2639975" y="1074538"/>
          <a:ext cx="8671450" cy="4571970"/>
        </p:xfrm>
        <a:graphic>
          <a:graphicData uri="http://schemas.openxmlformats.org/drawingml/2006/table">
            <a:tbl>
              <a:tblPr>
                <a:noFill/>
                <a:tableStyleId>{E971CE49-3B4D-47D4-BF76-2349928AB8A5}</a:tableStyleId>
              </a:tblPr>
              <a:tblGrid>
                <a:gridCol w="438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chapeau    </a:t>
                      </a: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chaussette </a:t>
                      </a:r>
                      <a:r>
                        <a:rPr lang="en-GB" sz="3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</a:t>
                      </a:r>
                      <a:endParaRPr sz="36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chaussure   </a:t>
                      </a:r>
                      <a:r>
                        <a:rPr lang="en-GB" sz="3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endParaRPr sz="36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chemise   </a:t>
                      </a:r>
                      <a:r>
                        <a:rPr lang="en-GB" sz="3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</a:t>
                      </a:r>
                      <a:endParaRPr sz="36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gant         </a:t>
                      </a: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jupe     </a:t>
                      </a:r>
                      <a:r>
                        <a:rPr lang="en-GB" sz="3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</a:t>
                      </a:r>
                      <a:endParaRPr sz="36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pantalon   </a:t>
                      </a: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tennis      </a:t>
                      </a: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hat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sock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shoe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shirt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glove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skirt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pair of trousers</a:t>
                      </a:r>
                      <a:endParaRPr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trainer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07" name="Google Shape;807;p69"/>
          <p:cNvGrpSpPr/>
          <p:nvPr/>
        </p:nvGrpSpPr>
        <p:grpSpPr>
          <a:xfrm>
            <a:off x="16569294" y="2876294"/>
            <a:ext cx="1258305" cy="1975297"/>
            <a:chOff x="3258050" y="2365375"/>
            <a:chExt cx="1121284" cy="1975297"/>
          </a:xfrm>
        </p:grpSpPr>
        <p:pic>
          <p:nvPicPr>
            <p:cNvPr id="808" name="Google Shape;808;p6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9" name="Google Shape;809;p69" descr="A picture containing table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t="71153" b="-1926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10" name="Google Shape;810;p6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75554" y="6476113"/>
            <a:ext cx="1071300" cy="15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69"/>
          <p:cNvPicPr preferRelativeResize="0"/>
          <p:nvPr/>
        </p:nvPicPr>
        <p:blipFill rotWithShape="1">
          <a:blip r:embed="rId10">
            <a:alphaModFix/>
          </a:blip>
          <a:srcRect r="53338"/>
          <a:stretch/>
        </p:blipFill>
        <p:spPr>
          <a:xfrm>
            <a:off x="3805525" y="6168079"/>
            <a:ext cx="1322401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69"/>
          <p:cNvPicPr preferRelativeResize="0"/>
          <p:nvPr/>
        </p:nvPicPr>
        <p:blipFill rotWithShape="1">
          <a:blip r:embed="rId11">
            <a:alphaModFix/>
          </a:blip>
          <a:srcRect l="53303" b="33408"/>
          <a:stretch/>
        </p:blipFill>
        <p:spPr>
          <a:xfrm>
            <a:off x="12798155" y="5046604"/>
            <a:ext cx="1618450" cy="16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6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962921" y="3419148"/>
            <a:ext cx="2364875" cy="11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69"/>
          <p:cNvSpPr/>
          <p:nvPr/>
        </p:nvSpPr>
        <p:spPr>
          <a:xfrm>
            <a:off x="11753051" y="774350"/>
            <a:ext cx="1263900" cy="9852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sz="48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5" name="Google Shape;815;p69"/>
          <p:cNvSpPr/>
          <p:nvPr/>
        </p:nvSpPr>
        <p:spPr>
          <a:xfrm>
            <a:off x="13202550" y="715125"/>
            <a:ext cx="1000500" cy="9852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4800"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70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  <p:sp>
        <p:nvSpPr>
          <p:cNvPr id="821" name="Google Shape;821;p70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822" name="Google Shape;822;p70"/>
          <p:cNvSpPr/>
          <p:nvPr/>
        </p:nvSpPr>
        <p:spPr>
          <a:xfrm>
            <a:off x="711750" y="738575"/>
            <a:ext cx="57417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chaussette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3" name="Google Shape;823;p70"/>
          <p:cNvSpPr/>
          <p:nvPr/>
        </p:nvSpPr>
        <p:spPr>
          <a:xfrm rot="-5400000">
            <a:off x="2893653" y="-447027"/>
            <a:ext cx="1625100" cy="4043700"/>
          </a:xfrm>
          <a:prstGeom prst="mathMultiply">
            <a:avLst>
              <a:gd name="adj1" fmla="val 2352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70"/>
          <p:cNvSpPr/>
          <p:nvPr/>
        </p:nvSpPr>
        <p:spPr>
          <a:xfrm>
            <a:off x="711750" y="3377625"/>
            <a:ext cx="58452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chaussettes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5" name="Google Shape;825;p70"/>
          <p:cNvSpPr/>
          <p:nvPr/>
        </p:nvSpPr>
        <p:spPr>
          <a:xfrm>
            <a:off x="711750" y="3377625"/>
            <a:ext cx="58452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chaussett</a:t>
            </a:r>
            <a:r>
              <a:rPr lang="en-GB" sz="4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sz="48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6" name="Google Shape;826;p70"/>
          <p:cNvPicPr preferRelativeResize="0"/>
          <p:nvPr/>
        </p:nvPicPr>
        <p:blipFill rotWithShape="1">
          <a:blip r:embed="rId3">
            <a:alphaModFix/>
          </a:blip>
          <a:srcRect r="53338"/>
          <a:stretch/>
        </p:blipFill>
        <p:spPr>
          <a:xfrm>
            <a:off x="9798500" y="2411074"/>
            <a:ext cx="1628225" cy="313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70"/>
          <p:cNvPicPr preferRelativeResize="0"/>
          <p:nvPr/>
        </p:nvPicPr>
        <p:blipFill rotWithShape="1">
          <a:blip r:embed="rId3">
            <a:alphaModFix/>
          </a:blip>
          <a:srcRect r="53338"/>
          <a:stretch/>
        </p:blipFill>
        <p:spPr>
          <a:xfrm>
            <a:off x="10435025" y="2768099"/>
            <a:ext cx="1628225" cy="313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7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  <p:sp>
        <p:nvSpPr>
          <p:cNvPr id="833" name="Google Shape;833;p71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834" name="Google Shape;834;p71"/>
          <p:cNvSpPr/>
          <p:nvPr/>
        </p:nvSpPr>
        <p:spPr>
          <a:xfrm>
            <a:off x="711750" y="738575"/>
            <a:ext cx="57417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chaussure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5" name="Google Shape;835;p71"/>
          <p:cNvSpPr/>
          <p:nvPr/>
        </p:nvSpPr>
        <p:spPr>
          <a:xfrm rot="-5400000">
            <a:off x="2893653" y="-447027"/>
            <a:ext cx="1625100" cy="4043700"/>
          </a:xfrm>
          <a:prstGeom prst="mathMultiply">
            <a:avLst>
              <a:gd name="adj1" fmla="val 2352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71"/>
          <p:cNvSpPr/>
          <p:nvPr/>
        </p:nvSpPr>
        <p:spPr>
          <a:xfrm>
            <a:off x="711750" y="3377625"/>
            <a:ext cx="58452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chaussures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7" name="Google Shape;837;p71"/>
          <p:cNvSpPr/>
          <p:nvPr/>
        </p:nvSpPr>
        <p:spPr>
          <a:xfrm>
            <a:off x="711750" y="3377625"/>
            <a:ext cx="58452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chaussur</a:t>
            </a:r>
            <a:r>
              <a:rPr lang="en-GB" sz="4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sz="48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8" name="Google Shape;838;p71"/>
          <p:cNvPicPr preferRelativeResize="0"/>
          <p:nvPr/>
        </p:nvPicPr>
        <p:blipFill rotWithShape="1">
          <a:blip r:embed="rId3">
            <a:alphaModFix/>
          </a:blip>
          <a:srcRect l="53303" b="33408"/>
          <a:stretch/>
        </p:blipFill>
        <p:spPr>
          <a:xfrm>
            <a:off x="10957472" y="2683398"/>
            <a:ext cx="2531075" cy="25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71"/>
          <p:cNvPicPr preferRelativeResize="0"/>
          <p:nvPr/>
        </p:nvPicPr>
        <p:blipFill rotWithShape="1">
          <a:blip r:embed="rId3">
            <a:alphaModFix/>
          </a:blip>
          <a:srcRect l="53303" b="33408"/>
          <a:stretch/>
        </p:blipFill>
        <p:spPr>
          <a:xfrm flipH="1">
            <a:off x="9468001" y="1693550"/>
            <a:ext cx="2531075" cy="25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71"/>
          <p:cNvPicPr preferRelativeResize="0"/>
          <p:nvPr/>
        </p:nvPicPr>
        <p:blipFill rotWithShape="1">
          <a:blip r:embed="rId3">
            <a:alphaModFix/>
          </a:blip>
          <a:srcRect l="53303" b="33408"/>
          <a:stretch/>
        </p:blipFill>
        <p:spPr>
          <a:xfrm>
            <a:off x="11381772" y="5256148"/>
            <a:ext cx="2531075" cy="25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71"/>
          <p:cNvPicPr preferRelativeResize="0"/>
          <p:nvPr/>
        </p:nvPicPr>
        <p:blipFill rotWithShape="1">
          <a:blip r:embed="rId3">
            <a:alphaModFix/>
          </a:blip>
          <a:srcRect l="53303" b="33408"/>
          <a:stretch/>
        </p:blipFill>
        <p:spPr>
          <a:xfrm flipH="1">
            <a:off x="9827601" y="6478800"/>
            <a:ext cx="2531075" cy="257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7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45</a:t>
            </a:fld>
            <a:endParaRPr/>
          </a:p>
        </p:txBody>
      </p:sp>
      <p:sp>
        <p:nvSpPr>
          <p:cNvPr id="847" name="Google Shape;847;p72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848" name="Google Shape;84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3146" y="1025675"/>
            <a:ext cx="3938250" cy="3389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72"/>
          <p:cNvSpPr/>
          <p:nvPr/>
        </p:nvSpPr>
        <p:spPr>
          <a:xfrm>
            <a:off x="711750" y="738575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0" name="Google Shape;85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5471" y="3176275"/>
            <a:ext cx="3938250" cy="33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1696" y="4882825"/>
            <a:ext cx="3938250" cy="33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6721" y="5375650"/>
            <a:ext cx="3938250" cy="3389900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72"/>
          <p:cNvSpPr/>
          <p:nvPr/>
        </p:nvSpPr>
        <p:spPr>
          <a:xfrm rot="-5400000">
            <a:off x="1857553" y="-392177"/>
            <a:ext cx="1625100" cy="4043700"/>
          </a:xfrm>
          <a:prstGeom prst="mathMultiply">
            <a:avLst>
              <a:gd name="adj1" fmla="val 2352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72"/>
          <p:cNvSpPr/>
          <p:nvPr/>
        </p:nvSpPr>
        <p:spPr>
          <a:xfrm>
            <a:off x="711750" y="3377625"/>
            <a:ext cx="47649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chemises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5" name="Google Shape;855;p72"/>
          <p:cNvSpPr/>
          <p:nvPr/>
        </p:nvSpPr>
        <p:spPr>
          <a:xfrm>
            <a:off x="711750" y="3377625"/>
            <a:ext cx="47649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chemise</a:t>
            </a:r>
            <a:r>
              <a:rPr lang="en-GB" sz="4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48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7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46</a:t>
            </a:fld>
            <a:endParaRPr/>
          </a:p>
        </p:txBody>
      </p:sp>
      <p:sp>
        <p:nvSpPr>
          <p:cNvPr id="861" name="Google Shape;861;p73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862" name="Google Shape;862;p73"/>
          <p:cNvSpPr/>
          <p:nvPr/>
        </p:nvSpPr>
        <p:spPr>
          <a:xfrm>
            <a:off x="711750" y="738575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3" name="Google Shape;863;p73"/>
          <p:cNvSpPr/>
          <p:nvPr/>
        </p:nvSpPr>
        <p:spPr>
          <a:xfrm rot="-5400000">
            <a:off x="1857553" y="-392177"/>
            <a:ext cx="1625100" cy="4043700"/>
          </a:xfrm>
          <a:prstGeom prst="mathMultiply">
            <a:avLst>
              <a:gd name="adj1" fmla="val 2352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73"/>
          <p:cNvSpPr/>
          <p:nvPr/>
        </p:nvSpPr>
        <p:spPr>
          <a:xfrm>
            <a:off x="711750" y="3377625"/>
            <a:ext cx="47649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jupes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5" name="Google Shape;865;p73"/>
          <p:cNvSpPr/>
          <p:nvPr/>
        </p:nvSpPr>
        <p:spPr>
          <a:xfrm>
            <a:off x="711750" y="3377613"/>
            <a:ext cx="47649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jupe</a:t>
            </a:r>
            <a:r>
              <a:rPr lang="en-GB" sz="4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48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6" name="Google Shape;866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3600" y="1219500"/>
            <a:ext cx="6711574" cy="41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4213" y="3532925"/>
            <a:ext cx="6711574" cy="41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3825" y="458625"/>
            <a:ext cx="6711574" cy="41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8450" y="5050125"/>
            <a:ext cx="6711574" cy="41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8000" y="2583975"/>
            <a:ext cx="6711574" cy="41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3625" y="4808575"/>
            <a:ext cx="6711574" cy="414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7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47</a:t>
            </a:fld>
            <a:endParaRPr/>
          </a:p>
        </p:txBody>
      </p:sp>
      <p:sp>
        <p:nvSpPr>
          <p:cNvPr id="877" name="Google Shape;877;p74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878" name="Google Shape;878;p74"/>
          <p:cNvSpPr/>
          <p:nvPr/>
        </p:nvSpPr>
        <p:spPr>
          <a:xfrm>
            <a:off x="1442250" y="738575"/>
            <a:ext cx="45279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gant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9" name="Google Shape;879;p74"/>
          <p:cNvSpPr/>
          <p:nvPr/>
        </p:nvSpPr>
        <p:spPr>
          <a:xfrm rot="-5400000">
            <a:off x="2893653" y="-447027"/>
            <a:ext cx="1625100" cy="4043700"/>
          </a:xfrm>
          <a:prstGeom prst="mathMultiply">
            <a:avLst>
              <a:gd name="adj1" fmla="val 2352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74"/>
          <p:cNvSpPr/>
          <p:nvPr/>
        </p:nvSpPr>
        <p:spPr>
          <a:xfrm>
            <a:off x="1271850" y="3249950"/>
            <a:ext cx="47649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gants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1" name="Google Shape;881;p74"/>
          <p:cNvSpPr/>
          <p:nvPr/>
        </p:nvSpPr>
        <p:spPr>
          <a:xfrm>
            <a:off x="1271850" y="3249950"/>
            <a:ext cx="46983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gan</a:t>
            </a:r>
            <a:r>
              <a:rPr lang="en-GB" sz="4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ts</a:t>
            </a:r>
            <a:endParaRPr sz="48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82" name="Google Shape;88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0000" y="1627762"/>
            <a:ext cx="1999850" cy="2918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1135075" y="1721800"/>
            <a:ext cx="1999859" cy="29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3088" y="3796937"/>
            <a:ext cx="1999850" cy="2918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1415750" y="4922450"/>
            <a:ext cx="1999859" cy="29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8400" y="4922462"/>
            <a:ext cx="1999850" cy="2918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5797800" y="3684375"/>
            <a:ext cx="1999859" cy="29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75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48</a:t>
            </a:fld>
            <a:endParaRPr/>
          </a:p>
        </p:txBody>
      </p:sp>
      <p:sp>
        <p:nvSpPr>
          <p:cNvPr id="893" name="Google Shape;893;p75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894" name="Google Shape;894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7725" y="1262500"/>
            <a:ext cx="2630275" cy="5260550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75"/>
          <p:cNvSpPr/>
          <p:nvPr/>
        </p:nvSpPr>
        <p:spPr>
          <a:xfrm>
            <a:off x="482200" y="736875"/>
            <a:ext cx="44196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pantalon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6" name="Google Shape;896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0225" y="2077025"/>
            <a:ext cx="2630275" cy="5260550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75"/>
          <p:cNvSpPr/>
          <p:nvPr/>
        </p:nvSpPr>
        <p:spPr>
          <a:xfrm rot="-5400000">
            <a:off x="1857553" y="-392177"/>
            <a:ext cx="1625100" cy="4043700"/>
          </a:xfrm>
          <a:prstGeom prst="mathMultiply">
            <a:avLst>
              <a:gd name="adj1" fmla="val 2352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75"/>
          <p:cNvSpPr/>
          <p:nvPr/>
        </p:nvSpPr>
        <p:spPr>
          <a:xfrm>
            <a:off x="482200" y="3320350"/>
            <a:ext cx="48471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pantalons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9" name="Google Shape;899;p75"/>
          <p:cNvSpPr/>
          <p:nvPr/>
        </p:nvSpPr>
        <p:spPr>
          <a:xfrm>
            <a:off x="482200" y="3320350"/>
            <a:ext cx="48471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pantalon</a:t>
            </a:r>
            <a:r>
              <a:rPr lang="en-GB" sz="4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48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0" name="Google Shape;90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0775" y="2703075"/>
            <a:ext cx="2630275" cy="52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80500" y="3891575"/>
            <a:ext cx="2630275" cy="52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7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49</a:t>
            </a:fld>
            <a:endParaRPr/>
          </a:p>
        </p:txBody>
      </p:sp>
      <p:sp>
        <p:nvSpPr>
          <p:cNvPr id="907" name="Google Shape;907;p76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908" name="Google Shape;908;p76"/>
          <p:cNvSpPr/>
          <p:nvPr/>
        </p:nvSpPr>
        <p:spPr>
          <a:xfrm>
            <a:off x="1357050" y="714875"/>
            <a:ext cx="45279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tennis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9" name="Google Shape;909;p76"/>
          <p:cNvSpPr/>
          <p:nvPr/>
        </p:nvSpPr>
        <p:spPr>
          <a:xfrm rot="-5400000">
            <a:off x="2893653" y="-447027"/>
            <a:ext cx="1625100" cy="4043700"/>
          </a:xfrm>
          <a:prstGeom prst="mathMultiply">
            <a:avLst>
              <a:gd name="adj1" fmla="val 2352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76"/>
          <p:cNvSpPr/>
          <p:nvPr/>
        </p:nvSpPr>
        <p:spPr>
          <a:xfrm>
            <a:off x="1271850" y="3249950"/>
            <a:ext cx="47649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tennis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1" name="Google Shape;911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7202" y="1716951"/>
            <a:ext cx="3814926" cy="190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7877" y="2411076"/>
            <a:ext cx="3814926" cy="190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4402" y="5411276"/>
            <a:ext cx="3814926" cy="190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8002" y="6348151"/>
            <a:ext cx="3814926" cy="19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Learn some clothes</a:t>
            </a:r>
            <a:endParaRPr sz="6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4" name="Google Shape;224;p3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5" name="Google Shape;225;p3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77"/>
          <p:cNvSpPr/>
          <p:nvPr/>
        </p:nvSpPr>
        <p:spPr>
          <a:xfrm>
            <a:off x="661350" y="3679550"/>
            <a:ext cx="47649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chapeaux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0" name="Google Shape;920;p7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50</a:t>
            </a:fld>
            <a:endParaRPr/>
          </a:p>
        </p:txBody>
      </p:sp>
      <p:sp>
        <p:nvSpPr>
          <p:cNvPr id="921" name="Google Shape;921;p77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922" name="Google Shape;922;p77"/>
          <p:cNvSpPr/>
          <p:nvPr/>
        </p:nvSpPr>
        <p:spPr>
          <a:xfrm>
            <a:off x="711750" y="738575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chapeau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3" name="Google Shape;923;p77"/>
          <p:cNvSpPr/>
          <p:nvPr/>
        </p:nvSpPr>
        <p:spPr>
          <a:xfrm rot="-5400000">
            <a:off x="1857553" y="-392177"/>
            <a:ext cx="1625100" cy="4043700"/>
          </a:xfrm>
          <a:prstGeom prst="mathMultiply">
            <a:avLst>
              <a:gd name="adj1" fmla="val 2352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77"/>
          <p:cNvSpPr/>
          <p:nvPr/>
        </p:nvSpPr>
        <p:spPr>
          <a:xfrm>
            <a:off x="661350" y="3679538"/>
            <a:ext cx="47649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chapeau</a:t>
            </a:r>
            <a:r>
              <a:rPr lang="en-GB" sz="4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48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5" name="Google Shape;92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8850" y="1514150"/>
            <a:ext cx="473392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0150" y="3679550"/>
            <a:ext cx="473392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4550" y="4261200"/>
            <a:ext cx="473392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8275" y="5952925"/>
            <a:ext cx="473392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9600" y="2199450"/>
            <a:ext cx="4733925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78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51</a:t>
            </a:fld>
            <a:endParaRPr/>
          </a:p>
        </p:txBody>
      </p:sp>
      <p:sp>
        <p:nvSpPr>
          <p:cNvPr id="935" name="Google Shape;935;p78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936" name="Google Shape;936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7151" y="2765350"/>
            <a:ext cx="2126601" cy="20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40075" y="2698664"/>
            <a:ext cx="2282400" cy="203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69300" y="3960247"/>
            <a:ext cx="2377975" cy="18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70" y="5081275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27575" y="6776625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159388" y="7076738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7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386931" y="5379950"/>
            <a:ext cx="144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78"/>
          <p:cNvSpPr/>
          <p:nvPr/>
        </p:nvSpPr>
        <p:spPr>
          <a:xfrm>
            <a:off x="9205850" y="3644700"/>
            <a:ext cx="3685500" cy="10179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4" name="Google Shape;944;p78"/>
          <p:cNvSpPr/>
          <p:nvPr/>
        </p:nvSpPr>
        <p:spPr>
          <a:xfrm>
            <a:off x="8894250" y="2124400"/>
            <a:ext cx="4664100" cy="1197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5" name="Google Shape;945;p78"/>
          <p:cNvPicPr preferRelativeResize="0"/>
          <p:nvPr/>
        </p:nvPicPr>
        <p:blipFill rotWithShape="1">
          <a:blip r:embed="rId10">
            <a:alphaModFix/>
          </a:blip>
          <a:srcRect r="64835"/>
          <a:stretch/>
        </p:blipFill>
        <p:spPr>
          <a:xfrm>
            <a:off x="15363125" y="6779450"/>
            <a:ext cx="1873589" cy="25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78"/>
          <p:cNvSpPr/>
          <p:nvPr/>
        </p:nvSpPr>
        <p:spPr>
          <a:xfrm>
            <a:off x="9309550" y="328563"/>
            <a:ext cx="3685500" cy="1328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feminine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7" name="Google Shape;947;p78"/>
          <p:cNvSpPr/>
          <p:nvPr/>
        </p:nvSpPr>
        <p:spPr>
          <a:xfrm>
            <a:off x="411600" y="2124400"/>
            <a:ext cx="4664100" cy="1269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chapeau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8" name="Google Shape;948;p78"/>
          <p:cNvSpPr/>
          <p:nvPr/>
        </p:nvSpPr>
        <p:spPr>
          <a:xfrm>
            <a:off x="487875" y="3586750"/>
            <a:ext cx="4419600" cy="1328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pantalon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9" name="Google Shape;949;p78"/>
          <p:cNvSpPr/>
          <p:nvPr/>
        </p:nvSpPr>
        <p:spPr>
          <a:xfrm>
            <a:off x="714438" y="293163"/>
            <a:ext cx="4058400" cy="1399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masculine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0" name="Google Shape;950;p78"/>
          <p:cNvSpPr/>
          <p:nvPr/>
        </p:nvSpPr>
        <p:spPr>
          <a:xfrm>
            <a:off x="714450" y="5108200"/>
            <a:ext cx="3685500" cy="1197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gants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1" name="Google Shape;951;p78"/>
          <p:cNvSpPr/>
          <p:nvPr/>
        </p:nvSpPr>
        <p:spPr>
          <a:xfrm>
            <a:off x="592400" y="6554225"/>
            <a:ext cx="4058400" cy="1269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tennis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2" name="Google Shape;952;p78"/>
          <p:cNvSpPr/>
          <p:nvPr/>
        </p:nvSpPr>
        <p:spPr>
          <a:xfrm>
            <a:off x="8627550" y="4985625"/>
            <a:ext cx="5891100" cy="10179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chaussettes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3" name="Google Shape;953;p78"/>
          <p:cNvSpPr/>
          <p:nvPr/>
        </p:nvSpPr>
        <p:spPr>
          <a:xfrm>
            <a:off x="8701600" y="6326550"/>
            <a:ext cx="5506200" cy="10179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chaussures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4" name="Google Shape;954;p78"/>
          <p:cNvSpPr/>
          <p:nvPr/>
        </p:nvSpPr>
        <p:spPr>
          <a:xfrm>
            <a:off x="626175" y="2218900"/>
            <a:ext cx="1170000" cy="1080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78"/>
          <p:cNvSpPr/>
          <p:nvPr/>
        </p:nvSpPr>
        <p:spPr>
          <a:xfrm>
            <a:off x="556575" y="3710800"/>
            <a:ext cx="1170000" cy="1080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78"/>
          <p:cNvSpPr/>
          <p:nvPr/>
        </p:nvSpPr>
        <p:spPr>
          <a:xfrm>
            <a:off x="9101375" y="2191450"/>
            <a:ext cx="1440000" cy="1017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78"/>
          <p:cNvSpPr/>
          <p:nvPr/>
        </p:nvSpPr>
        <p:spPr>
          <a:xfrm>
            <a:off x="9625088" y="3680850"/>
            <a:ext cx="1326600" cy="945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78"/>
          <p:cNvSpPr/>
          <p:nvPr/>
        </p:nvSpPr>
        <p:spPr>
          <a:xfrm>
            <a:off x="823225" y="5166550"/>
            <a:ext cx="1440000" cy="1080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78"/>
          <p:cNvSpPr/>
          <p:nvPr/>
        </p:nvSpPr>
        <p:spPr>
          <a:xfrm>
            <a:off x="785175" y="6622300"/>
            <a:ext cx="1440000" cy="1080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78"/>
          <p:cNvSpPr/>
          <p:nvPr/>
        </p:nvSpPr>
        <p:spPr>
          <a:xfrm>
            <a:off x="8820000" y="5166550"/>
            <a:ext cx="1440000" cy="764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78"/>
          <p:cNvSpPr/>
          <p:nvPr/>
        </p:nvSpPr>
        <p:spPr>
          <a:xfrm>
            <a:off x="8820000" y="6472500"/>
            <a:ext cx="1440000" cy="764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78"/>
          <p:cNvSpPr/>
          <p:nvPr/>
        </p:nvSpPr>
        <p:spPr>
          <a:xfrm>
            <a:off x="5347750" y="5785325"/>
            <a:ext cx="2775300" cy="1080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some</a:t>
            </a:r>
            <a:endParaRPr sz="60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3" name="Google Shape;963;p78"/>
          <p:cNvSpPr/>
          <p:nvPr/>
        </p:nvSpPr>
        <p:spPr>
          <a:xfrm>
            <a:off x="6368525" y="2876300"/>
            <a:ext cx="1440000" cy="1017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60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79"/>
          <p:cNvSpPr txBox="1">
            <a:spLocks noGrp="1"/>
          </p:cNvSpPr>
          <p:nvPr>
            <p:ph type="subTitle" idx="5"/>
          </p:nvPr>
        </p:nvSpPr>
        <p:spPr>
          <a:xfrm>
            <a:off x="2388275" y="4995000"/>
            <a:ext cx="6256800" cy="906600"/>
          </a:xfrm>
          <a:prstGeom prst="rect">
            <a:avLst/>
          </a:prstGeom>
          <a:solidFill>
            <a:srgbClr val="008237"/>
          </a:solidFill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</a:rPr>
              <a:t>True/Vrai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969" name="Google Shape;969;p79"/>
          <p:cNvSpPr txBox="1">
            <a:spLocks noGrp="1"/>
          </p:cNvSpPr>
          <p:nvPr>
            <p:ph type="subTitle" idx="7"/>
          </p:nvPr>
        </p:nvSpPr>
        <p:spPr>
          <a:xfrm>
            <a:off x="9642925" y="49950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False/faux</a:t>
            </a:r>
            <a:endParaRPr sz="3500"/>
          </a:p>
        </p:txBody>
      </p:sp>
      <p:sp>
        <p:nvSpPr>
          <p:cNvPr id="970" name="Google Shape;970;p79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52</a:t>
            </a:fld>
            <a:endParaRPr/>
          </a:p>
        </p:txBody>
      </p:sp>
      <p:sp>
        <p:nvSpPr>
          <p:cNvPr id="971" name="Google Shape;971;p79"/>
          <p:cNvSpPr txBox="1">
            <a:spLocks noGrp="1"/>
          </p:cNvSpPr>
          <p:nvPr>
            <p:ph type="title"/>
          </p:nvPr>
        </p:nvSpPr>
        <p:spPr>
          <a:xfrm>
            <a:off x="2357950" y="3262200"/>
            <a:ext cx="135420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make a noun plural in French we usually add an ‘S’.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2" name="Google Shape;972;p79"/>
          <p:cNvSpPr/>
          <p:nvPr/>
        </p:nvSpPr>
        <p:spPr>
          <a:xfrm>
            <a:off x="2388275" y="4995000"/>
            <a:ext cx="6256800" cy="906600"/>
          </a:xfrm>
          <a:prstGeom prst="rect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80"/>
          <p:cNvSpPr txBox="1">
            <a:spLocks noGrp="1"/>
          </p:cNvSpPr>
          <p:nvPr>
            <p:ph type="subTitle" idx="5"/>
          </p:nvPr>
        </p:nvSpPr>
        <p:spPr>
          <a:xfrm>
            <a:off x="2388275" y="4995000"/>
            <a:ext cx="6256800" cy="906600"/>
          </a:xfrm>
          <a:prstGeom prst="rect">
            <a:avLst/>
          </a:prstGeom>
          <a:solidFill>
            <a:srgbClr val="008237"/>
          </a:solidFill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</a:rPr>
              <a:t>True/Vrai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978" name="Google Shape;978;p80"/>
          <p:cNvSpPr txBox="1">
            <a:spLocks noGrp="1"/>
          </p:cNvSpPr>
          <p:nvPr>
            <p:ph type="subTitle" idx="7"/>
          </p:nvPr>
        </p:nvSpPr>
        <p:spPr>
          <a:xfrm>
            <a:off x="9642925" y="49950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False/faux</a:t>
            </a:r>
            <a:endParaRPr sz="3500"/>
          </a:p>
        </p:txBody>
      </p:sp>
      <p:sp>
        <p:nvSpPr>
          <p:cNvPr id="979" name="Google Shape;979;p80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53</a:t>
            </a:fld>
            <a:endParaRPr/>
          </a:p>
        </p:txBody>
      </p:sp>
      <p:sp>
        <p:nvSpPr>
          <p:cNvPr id="980" name="Google Shape;980;p80"/>
          <p:cNvSpPr txBox="1">
            <a:spLocks noGrp="1"/>
          </p:cNvSpPr>
          <p:nvPr>
            <p:ph type="title"/>
          </p:nvPr>
        </p:nvSpPr>
        <p:spPr>
          <a:xfrm>
            <a:off x="2357950" y="3262200"/>
            <a:ext cx="135420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When a word ends in -eau we add an ‘S’ to make it plural.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81" name="Google Shape;981;p80"/>
          <p:cNvSpPr/>
          <p:nvPr/>
        </p:nvSpPr>
        <p:spPr>
          <a:xfrm>
            <a:off x="9642925" y="4995000"/>
            <a:ext cx="6256800" cy="906600"/>
          </a:xfrm>
          <a:prstGeom prst="rect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80"/>
          <p:cNvSpPr/>
          <p:nvPr/>
        </p:nvSpPr>
        <p:spPr>
          <a:xfrm>
            <a:off x="6761550" y="6669450"/>
            <a:ext cx="47649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chapeau</a:t>
            </a:r>
            <a:r>
              <a:rPr lang="en-GB" sz="4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48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81"/>
          <p:cNvSpPr txBox="1">
            <a:spLocks noGrp="1"/>
          </p:cNvSpPr>
          <p:nvPr>
            <p:ph type="subTitle" idx="5"/>
          </p:nvPr>
        </p:nvSpPr>
        <p:spPr>
          <a:xfrm>
            <a:off x="2388275" y="4995000"/>
            <a:ext cx="6256800" cy="906600"/>
          </a:xfrm>
          <a:prstGeom prst="rect">
            <a:avLst/>
          </a:prstGeom>
          <a:solidFill>
            <a:srgbClr val="008237"/>
          </a:solidFill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</a:rPr>
              <a:t>True/Vrai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988" name="Google Shape;988;p81"/>
          <p:cNvSpPr txBox="1">
            <a:spLocks noGrp="1"/>
          </p:cNvSpPr>
          <p:nvPr>
            <p:ph type="subTitle" idx="7"/>
          </p:nvPr>
        </p:nvSpPr>
        <p:spPr>
          <a:xfrm>
            <a:off x="9642925" y="49950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False/faux</a:t>
            </a:r>
            <a:endParaRPr sz="3500"/>
          </a:p>
        </p:txBody>
      </p:sp>
      <p:sp>
        <p:nvSpPr>
          <p:cNvPr id="989" name="Google Shape;989;p8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54</a:t>
            </a:fld>
            <a:endParaRPr/>
          </a:p>
        </p:txBody>
      </p:sp>
      <p:sp>
        <p:nvSpPr>
          <p:cNvPr id="990" name="Google Shape;990;p81"/>
          <p:cNvSpPr txBox="1">
            <a:spLocks noGrp="1"/>
          </p:cNvSpPr>
          <p:nvPr>
            <p:ph type="title"/>
          </p:nvPr>
        </p:nvSpPr>
        <p:spPr>
          <a:xfrm>
            <a:off x="2357950" y="3262200"/>
            <a:ext cx="135420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When a word ends in -s we add another ‘S’ to make it plural.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1" name="Google Shape;991;p81"/>
          <p:cNvSpPr/>
          <p:nvPr/>
        </p:nvSpPr>
        <p:spPr>
          <a:xfrm>
            <a:off x="9642925" y="4995000"/>
            <a:ext cx="6256800" cy="906600"/>
          </a:xfrm>
          <a:prstGeom prst="rect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81"/>
          <p:cNvSpPr/>
          <p:nvPr/>
        </p:nvSpPr>
        <p:spPr>
          <a:xfrm>
            <a:off x="6761550" y="6669450"/>
            <a:ext cx="47649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tennis</a:t>
            </a:r>
            <a:endParaRPr sz="48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7" name="Google Shape;997;p82"/>
          <p:cNvPicPr preferRelativeResize="0"/>
          <p:nvPr/>
        </p:nvPicPr>
        <p:blipFill rotWithShape="1">
          <a:blip r:embed="rId3">
            <a:alphaModFix/>
          </a:blip>
          <a:srcRect b="41283"/>
          <a:stretch/>
        </p:blipFill>
        <p:spPr>
          <a:xfrm>
            <a:off x="319550" y="1395700"/>
            <a:ext cx="13623400" cy="7061850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Google Shape;998;p8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55</a:t>
            </a:fld>
            <a:endParaRPr/>
          </a:p>
        </p:txBody>
      </p:sp>
      <p:sp>
        <p:nvSpPr>
          <p:cNvPr id="999" name="Google Shape;999;p82"/>
          <p:cNvSpPr/>
          <p:nvPr/>
        </p:nvSpPr>
        <p:spPr>
          <a:xfrm>
            <a:off x="2649475" y="1592550"/>
            <a:ext cx="3404400" cy="1213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singular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0" name="Google Shape;1000;p82"/>
          <p:cNvSpPr/>
          <p:nvPr/>
        </p:nvSpPr>
        <p:spPr>
          <a:xfrm>
            <a:off x="9329300" y="1592550"/>
            <a:ext cx="3404400" cy="12138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plural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1" name="Google Shape;1001;p82"/>
          <p:cNvSpPr txBox="1"/>
          <p:nvPr/>
        </p:nvSpPr>
        <p:spPr>
          <a:xfrm>
            <a:off x="2649475" y="5032625"/>
            <a:ext cx="4233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82"/>
          <p:cNvSpPr txBox="1"/>
          <p:nvPr/>
        </p:nvSpPr>
        <p:spPr>
          <a:xfrm>
            <a:off x="2550625" y="78639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3" name="Google Shape;1003;p82"/>
          <p:cNvGrpSpPr/>
          <p:nvPr/>
        </p:nvGrpSpPr>
        <p:grpSpPr>
          <a:xfrm>
            <a:off x="14852319" y="6482244"/>
            <a:ext cx="1258305" cy="1975297"/>
            <a:chOff x="3258050" y="2365375"/>
            <a:chExt cx="1121284" cy="1975297"/>
          </a:xfrm>
        </p:grpSpPr>
        <p:pic>
          <p:nvPicPr>
            <p:cNvPr id="1004" name="Google Shape;1004;p8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5" name="Google Shape;1005;p82" descr="A picture containing tabl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t="71153" b="-1926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6" name="Google Shape;1006;p82"/>
          <p:cNvSpPr txBox="1"/>
          <p:nvPr/>
        </p:nvSpPr>
        <p:spPr>
          <a:xfrm>
            <a:off x="2550625" y="2802300"/>
            <a:ext cx="5284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chapeau    </a:t>
            </a: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une chaussette 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f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une chaussure   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une chemise   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f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gant         </a:t>
            </a: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une jupe     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f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pantalon   </a:t>
            </a: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tennis      </a:t>
            </a: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7" name="Google Shape;1007;p82"/>
          <p:cNvSpPr/>
          <p:nvPr/>
        </p:nvSpPr>
        <p:spPr>
          <a:xfrm>
            <a:off x="6601450" y="2087000"/>
            <a:ext cx="1894500" cy="50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" name="Google Shape;1012;p83"/>
          <p:cNvPicPr preferRelativeResize="0"/>
          <p:nvPr/>
        </p:nvPicPr>
        <p:blipFill rotWithShape="1">
          <a:blip r:embed="rId3">
            <a:alphaModFix/>
          </a:blip>
          <a:srcRect b="41283"/>
          <a:stretch/>
        </p:blipFill>
        <p:spPr>
          <a:xfrm>
            <a:off x="319550" y="1395700"/>
            <a:ext cx="13623400" cy="706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8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56</a:t>
            </a:fld>
            <a:endParaRPr/>
          </a:p>
        </p:txBody>
      </p:sp>
      <p:sp>
        <p:nvSpPr>
          <p:cNvPr id="1014" name="Google Shape;1014;p83"/>
          <p:cNvSpPr/>
          <p:nvPr/>
        </p:nvSpPr>
        <p:spPr>
          <a:xfrm>
            <a:off x="2649475" y="1592550"/>
            <a:ext cx="3404400" cy="1213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singular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5" name="Google Shape;1015;p83"/>
          <p:cNvSpPr/>
          <p:nvPr/>
        </p:nvSpPr>
        <p:spPr>
          <a:xfrm>
            <a:off x="9329300" y="1592550"/>
            <a:ext cx="3404400" cy="12138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plural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6" name="Google Shape;1016;p83"/>
          <p:cNvSpPr txBox="1"/>
          <p:nvPr/>
        </p:nvSpPr>
        <p:spPr>
          <a:xfrm>
            <a:off x="2649475" y="5032625"/>
            <a:ext cx="4233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83"/>
          <p:cNvSpPr txBox="1"/>
          <p:nvPr/>
        </p:nvSpPr>
        <p:spPr>
          <a:xfrm>
            <a:off x="2550625" y="78639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83"/>
          <p:cNvGrpSpPr/>
          <p:nvPr/>
        </p:nvGrpSpPr>
        <p:grpSpPr>
          <a:xfrm>
            <a:off x="14852319" y="6482244"/>
            <a:ext cx="1258305" cy="1975297"/>
            <a:chOff x="3258050" y="2365375"/>
            <a:chExt cx="1121284" cy="1975297"/>
          </a:xfrm>
        </p:grpSpPr>
        <p:pic>
          <p:nvPicPr>
            <p:cNvPr id="1019" name="Google Shape;1019;p8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0" name="Google Shape;1020;p83" descr="A picture containing tabl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t="71153" b="-1926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1" name="Google Shape;1021;p83"/>
          <p:cNvSpPr txBox="1"/>
          <p:nvPr/>
        </p:nvSpPr>
        <p:spPr>
          <a:xfrm>
            <a:off x="2550625" y="2802300"/>
            <a:ext cx="5284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chapeau    </a:t>
            </a: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une chaussette 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f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une chaussure   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une chemise   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f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gant         </a:t>
            </a: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une jupe     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f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pantalon   </a:t>
            </a: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tennis      </a:t>
            </a:r>
            <a:r>
              <a:rPr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2" name="Google Shape;1022;p83"/>
          <p:cNvSpPr/>
          <p:nvPr/>
        </p:nvSpPr>
        <p:spPr>
          <a:xfrm>
            <a:off x="6601450" y="2087000"/>
            <a:ext cx="1894500" cy="50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83"/>
          <p:cNvSpPr txBox="1"/>
          <p:nvPr/>
        </p:nvSpPr>
        <p:spPr>
          <a:xfrm>
            <a:off x="8688425" y="2802300"/>
            <a:ext cx="7770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 chapeaux    </a:t>
            </a:r>
            <a:endParaRPr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 chaussettes 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 chaussures 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 chemises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 gants         </a:t>
            </a:r>
            <a:endParaRPr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 jupes     </a:t>
            </a:r>
            <a:r>
              <a:rPr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 pantalons   </a:t>
            </a:r>
            <a:endParaRPr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 tennis      </a:t>
            </a:r>
            <a:endParaRPr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84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Phonics</a:t>
            </a:r>
            <a:endParaRPr sz="6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29" name="Google Shape;1029;p8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30" name="Google Shape;1030;p8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Google Shape;1036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237132"/>
            <a:ext cx="3583375" cy="507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3450" y="2772675"/>
            <a:ext cx="7331325" cy="36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p85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58</a:t>
            </a:fld>
            <a:endParaRPr/>
          </a:p>
        </p:txBody>
      </p:sp>
      <p:sp>
        <p:nvSpPr>
          <p:cNvPr id="1039" name="Google Shape;1039;p85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1040" name="Google Shape;1040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2200" y="237113"/>
            <a:ext cx="3583375" cy="34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85"/>
          <p:cNvSpPr/>
          <p:nvPr/>
        </p:nvSpPr>
        <p:spPr>
          <a:xfrm>
            <a:off x="763200" y="5699925"/>
            <a:ext cx="16761600" cy="1243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Les chaussettes de l’archiduchesse sont-elles sèches ou archi sèches ?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Google Shape;1046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3450" y="2772675"/>
            <a:ext cx="7331325" cy="36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8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59</a:t>
            </a:fld>
            <a:endParaRPr/>
          </a:p>
        </p:txBody>
      </p:sp>
      <p:sp>
        <p:nvSpPr>
          <p:cNvPr id="1048" name="Google Shape;1048;p86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1049" name="Google Shape;1049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50" y="237132"/>
            <a:ext cx="3583375" cy="507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2200" y="237113"/>
            <a:ext cx="3583375" cy="34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Google Shape;1051;p86"/>
          <p:cNvSpPr/>
          <p:nvPr/>
        </p:nvSpPr>
        <p:spPr>
          <a:xfrm>
            <a:off x="763200" y="5699925"/>
            <a:ext cx="16761600" cy="1243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Les 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aussettes de l’ar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idu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esse sont-elles sè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 ou ar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 sè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 ?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231" name="Google Shape;231;p33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232" name="Google Shape;23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8875" y="1336500"/>
            <a:ext cx="2630275" cy="526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3"/>
          <p:cNvSpPr/>
          <p:nvPr/>
        </p:nvSpPr>
        <p:spPr>
          <a:xfrm>
            <a:off x="2521325" y="3371500"/>
            <a:ext cx="44196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pantalon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Google Shape;1056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3450" y="2772675"/>
            <a:ext cx="7331325" cy="36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7" name="Google Shape;1057;p8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60</a:t>
            </a:fld>
            <a:endParaRPr/>
          </a:p>
        </p:txBody>
      </p:sp>
      <p:sp>
        <p:nvSpPr>
          <p:cNvPr id="1058" name="Google Shape;1058;p87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1059" name="Google Shape;1059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50" y="237132"/>
            <a:ext cx="3583375" cy="507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Google Shape;1060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2200" y="237113"/>
            <a:ext cx="3583375" cy="34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7"/>
          <p:cNvSpPr/>
          <p:nvPr/>
        </p:nvSpPr>
        <p:spPr>
          <a:xfrm>
            <a:off x="763200" y="5699925"/>
            <a:ext cx="16761600" cy="1243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aussett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de l’ar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idu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ess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sont-ell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sè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ou ar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 sè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 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Google Shape;1066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3450" y="2772675"/>
            <a:ext cx="7331325" cy="36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p88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61</a:t>
            </a:fld>
            <a:endParaRPr/>
          </a:p>
        </p:txBody>
      </p:sp>
      <p:sp>
        <p:nvSpPr>
          <p:cNvPr id="1068" name="Google Shape;1068;p88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1069" name="Google Shape;1069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50" y="237132"/>
            <a:ext cx="3583375" cy="507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2200" y="237113"/>
            <a:ext cx="3583375" cy="34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88"/>
          <p:cNvSpPr/>
          <p:nvPr/>
        </p:nvSpPr>
        <p:spPr>
          <a:xfrm>
            <a:off x="763200" y="5699925"/>
            <a:ext cx="16761600" cy="1243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aussett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de l’ar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idu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ess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sont-ell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sè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ou ar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 sè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 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2" name="Google Shape;1072;p88"/>
          <p:cNvSpPr/>
          <p:nvPr/>
        </p:nvSpPr>
        <p:spPr>
          <a:xfrm>
            <a:off x="13621900" y="5825625"/>
            <a:ext cx="3000000" cy="991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Google Shape;1077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3450" y="2772675"/>
            <a:ext cx="7331325" cy="36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89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62</a:t>
            </a:fld>
            <a:endParaRPr/>
          </a:p>
        </p:txBody>
      </p:sp>
      <p:sp>
        <p:nvSpPr>
          <p:cNvPr id="1079" name="Google Shape;1079;p89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1080" name="Google Shape;1080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50" y="237132"/>
            <a:ext cx="3583375" cy="507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2200" y="237113"/>
            <a:ext cx="3583375" cy="34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p89"/>
          <p:cNvSpPr/>
          <p:nvPr/>
        </p:nvSpPr>
        <p:spPr>
          <a:xfrm>
            <a:off x="763200" y="5699925"/>
            <a:ext cx="16761600" cy="1243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aussett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de l’ar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idu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ess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sont-ell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sè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ou ar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 sè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 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3" name="Google Shape;1083;p89"/>
          <p:cNvSpPr/>
          <p:nvPr/>
        </p:nvSpPr>
        <p:spPr>
          <a:xfrm>
            <a:off x="11278700" y="5825625"/>
            <a:ext cx="5343300" cy="991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3450" y="2772675"/>
            <a:ext cx="7331325" cy="36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90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63</a:t>
            </a:fld>
            <a:endParaRPr/>
          </a:p>
        </p:txBody>
      </p:sp>
      <p:sp>
        <p:nvSpPr>
          <p:cNvPr id="1090" name="Google Shape;1090;p90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1091" name="Google Shape;1091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50" y="237132"/>
            <a:ext cx="3583375" cy="507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2200" y="237113"/>
            <a:ext cx="3583375" cy="34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p90"/>
          <p:cNvSpPr/>
          <p:nvPr/>
        </p:nvSpPr>
        <p:spPr>
          <a:xfrm>
            <a:off x="763200" y="5699925"/>
            <a:ext cx="16761600" cy="1243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aussett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de l’ar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idu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ess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sont-ell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sè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ou ar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 sè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 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4" name="Google Shape;1094;p90"/>
          <p:cNvSpPr/>
          <p:nvPr/>
        </p:nvSpPr>
        <p:spPr>
          <a:xfrm>
            <a:off x="8984475" y="5825625"/>
            <a:ext cx="7637400" cy="991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9" name="Google Shape;1099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3450" y="2772675"/>
            <a:ext cx="7331325" cy="36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9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64</a:t>
            </a:fld>
            <a:endParaRPr/>
          </a:p>
        </p:txBody>
      </p:sp>
      <p:sp>
        <p:nvSpPr>
          <p:cNvPr id="1101" name="Google Shape;1101;p91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1102" name="Google Shape;1102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50" y="237132"/>
            <a:ext cx="3583375" cy="507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2200" y="237113"/>
            <a:ext cx="3583375" cy="34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Google Shape;1104;p91"/>
          <p:cNvSpPr/>
          <p:nvPr/>
        </p:nvSpPr>
        <p:spPr>
          <a:xfrm>
            <a:off x="763200" y="5699925"/>
            <a:ext cx="16761600" cy="1243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aussett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de l’ar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idu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ess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sont-ell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sè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ou ar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 sè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 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5" name="Google Shape;1105;p91"/>
          <p:cNvSpPr/>
          <p:nvPr/>
        </p:nvSpPr>
        <p:spPr>
          <a:xfrm>
            <a:off x="4618050" y="5825625"/>
            <a:ext cx="12003900" cy="991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0" name="Google Shape;1110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3450" y="2772675"/>
            <a:ext cx="7331325" cy="36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9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65</a:t>
            </a:fld>
            <a:endParaRPr/>
          </a:p>
        </p:txBody>
      </p:sp>
      <p:sp>
        <p:nvSpPr>
          <p:cNvPr id="1112" name="Google Shape;1112;p92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1113" name="Google Shape;1113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50" y="237132"/>
            <a:ext cx="3583375" cy="507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2200" y="237113"/>
            <a:ext cx="3583375" cy="34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5" name="Google Shape;1115;p92"/>
          <p:cNvSpPr/>
          <p:nvPr/>
        </p:nvSpPr>
        <p:spPr>
          <a:xfrm>
            <a:off x="763200" y="5699925"/>
            <a:ext cx="16761600" cy="1243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aussett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de l’ar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idu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ess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sont-ell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sè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ou ar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 sè</a:t>
            </a:r>
            <a:r>
              <a:rPr lang="en-GB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-GB" sz="3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es </a:t>
            </a: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6" name="Google Shape;1116;p92"/>
          <p:cNvSpPr/>
          <p:nvPr/>
        </p:nvSpPr>
        <p:spPr>
          <a:xfrm>
            <a:off x="837225" y="5825625"/>
            <a:ext cx="15763500" cy="991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" name="Google Shape;1121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3450" y="2772675"/>
            <a:ext cx="7331325" cy="36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9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66</a:t>
            </a:fld>
            <a:endParaRPr/>
          </a:p>
        </p:txBody>
      </p:sp>
      <p:sp>
        <p:nvSpPr>
          <p:cNvPr id="1123" name="Google Shape;1123;p93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1124" name="Google Shape;1124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50" y="237132"/>
            <a:ext cx="3583375" cy="507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125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2200" y="237113"/>
            <a:ext cx="3583375" cy="34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6" name="Google Shape;1126;p93"/>
          <p:cNvSpPr/>
          <p:nvPr/>
        </p:nvSpPr>
        <p:spPr>
          <a:xfrm>
            <a:off x="763200" y="5699925"/>
            <a:ext cx="16761600" cy="1243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Les chaussettes de l’archiduchesse sont-elles sèches ou archi sèches ?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94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Bon travail !</a:t>
            </a:r>
            <a:endParaRPr sz="6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Well done!</a:t>
            </a:r>
            <a:endParaRPr sz="60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32" name="Google Shape;1132;p9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3" name="Google Shape;1133;p9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67</a:t>
            </a:fld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" name="Google Shape;1139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600" y="4359413"/>
            <a:ext cx="3343825" cy="39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0" name="Google Shape;1140;p95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68</a:t>
            </a:fld>
            <a:endParaRPr/>
          </a:p>
        </p:txBody>
      </p:sp>
      <p:sp>
        <p:nvSpPr>
          <p:cNvPr id="1141" name="Google Shape;1141;p95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1142" name="Google Shape;1142;p95"/>
          <p:cNvSpPr/>
          <p:nvPr/>
        </p:nvSpPr>
        <p:spPr>
          <a:xfrm>
            <a:off x="7263375" y="964900"/>
            <a:ext cx="3435600" cy="2310600"/>
          </a:xfrm>
          <a:prstGeom prst="wedgeRoundRectCallout">
            <a:avLst>
              <a:gd name="adj1" fmla="val -167064"/>
              <a:gd name="adj2" fmla="val 139493"/>
              <a:gd name="adj3" fmla="val 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Merci.</a:t>
            </a:r>
            <a:endParaRPr sz="44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3" name="Google Shape;1143;p95"/>
          <p:cNvSpPr/>
          <p:nvPr/>
        </p:nvSpPr>
        <p:spPr>
          <a:xfrm>
            <a:off x="7177050" y="6497800"/>
            <a:ext cx="5922300" cy="1702800"/>
          </a:xfrm>
          <a:prstGeom prst="wedgeRoundRectCallout">
            <a:avLst>
              <a:gd name="adj1" fmla="val -108955"/>
              <a:gd name="adj2" fmla="val -80422"/>
              <a:gd name="adj3" fmla="val 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À plus !</a:t>
            </a:r>
            <a:endParaRPr sz="44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4" name="Google Shape;1144;p95"/>
          <p:cNvSpPr/>
          <p:nvPr/>
        </p:nvSpPr>
        <p:spPr>
          <a:xfrm>
            <a:off x="10327300" y="3453125"/>
            <a:ext cx="3435600" cy="2310600"/>
          </a:xfrm>
          <a:prstGeom prst="wedgeRoundRectCallout">
            <a:avLst>
              <a:gd name="adj1" fmla="val -249784"/>
              <a:gd name="adj2" fmla="val 46539"/>
              <a:gd name="adj3" fmla="val 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 revoir !</a:t>
            </a:r>
            <a:endParaRPr sz="44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239" name="Google Shape;239;p34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240" name="Google Shape;2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8850" y="1514150"/>
            <a:ext cx="4733925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4"/>
          <p:cNvSpPr/>
          <p:nvPr/>
        </p:nvSpPr>
        <p:spPr>
          <a:xfrm>
            <a:off x="1907578" y="5064200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chapeau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247" name="Google Shape;247;p35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248" name="Google Shape;248;p35"/>
          <p:cNvSpPr/>
          <p:nvPr/>
        </p:nvSpPr>
        <p:spPr>
          <a:xfrm>
            <a:off x="1401801" y="5613225"/>
            <a:ext cx="40584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tennis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9" name="Google Shape;24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9000" y="1489899"/>
            <a:ext cx="5833326" cy="29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255" name="Google Shape;255;p36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256" name="Google Shape;256;p36"/>
          <p:cNvSpPr/>
          <p:nvPr/>
        </p:nvSpPr>
        <p:spPr>
          <a:xfrm>
            <a:off x="2473125" y="5508225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gant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7" name="Google Shape;2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3817" y="843081"/>
            <a:ext cx="2786700" cy="40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962</Words>
  <Application>Microsoft Office PowerPoint</Application>
  <PresentationFormat>Custom</PresentationFormat>
  <Paragraphs>398</Paragraphs>
  <Slides>68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Montserrat SemiBold</vt:lpstr>
      <vt:lpstr>Arial</vt:lpstr>
      <vt:lpstr>Montserrat</vt:lpstr>
      <vt:lpstr>Montserrat Medium</vt:lpstr>
      <vt:lpstr>Oak National Academy v2</vt:lpstr>
      <vt:lpstr>Oak National Academy v2</vt:lpstr>
      <vt:lpstr>Learning some clothes</vt:lpstr>
      <vt:lpstr>Salutations</vt:lpstr>
      <vt:lpstr>For this lesson, you will need: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French there are two words for ‘a’.</vt:lpstr>
      <vt:lpstr>un</vt:lpstr>
      <vt:lpstr>une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make a noun plural in French we usually add an ‘S’.</vt:lpstr>
      <vt:lpstr>When a word ends in -eau we add an ‘S’ to make it plural.</vt:lpstr>
      <vt:lpstr>When a word ends in -s we add another ‘S’ to make it plural.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some clothes</dc:title>
  <dc:creator>J</dc:creator>
  <cp:lastModifiedBy>James Clarke</cp:lastModifiedBy>
  <cp:revision>2</cp:revision>
  <dcterms:modified xsi:type="dcterms:W3CDTF">2021-02-21T15:30:10Z</dcterms:modified>
</cp:coreProperties>
</file>