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6" r:id="rId1"/>
    <p:sldMasterId id="2147483687" r:id="rId2"/>
    <p:sldMasterId id="2147483688" r:id="rId3"/>
  </p:sldMasterIdLst>
  <p:notesMasterIdLst>
    <p:notesMasterId r:id="rId81"/>
  </p:notesMasterIdLst>
  <p:sldIdLst>
    <p:sldId id="256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</p:sldIdLst>
  <p:sldSz cx="18288000" cy="10287000"/>
  <p:notesSz cx="6858000" cy="9144000"/>
  <p:embeddedFontLst>
    <p:embeddedFont>
      <p:font typeface="Montserrat" panose="020B0604020202020204" charset="0"/>
      <p:regular r:id="rId82"/>
      <p:bold r:id="rId83"/>
      <p:italic r:id="rId84"/>
      <p:boldItalic r:id="rId85"/>
    </p:embeddedFont>
    <p:embeddedFont>
      <p:font typeface="Montserrat Medium" panose="020B0604020202020204" charset="0"/>
      <p:regular r:id="rId86"/>
      <p:bold r:id="rId87"/>
      <p:italic r:id="rId88"/>
      <p:boldItalic r:id="rId89"/>
    </p:embeddedFont>
    <p:embeddedFont>
      <p:font typeface="Montserrat SemiBold" panose="020B0604020202020204" charset="0"/>
      <p:regular r:id="rId90"/>
      <p:bold r:id="rId91"/>
      <p:italic r:id="rId92"/>
      <p:boldItalic r:id="rId9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482F8A-7983-4298-AAB0-1294F8BE9A40}">
  <a:tblStyle styleId="{1C482F8A-7983-4298-AAB0-1294F8BE9A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97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font" Target="fonts/font6.fntdata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font" Target="fonts/font1.fntdata"/><Relationship Id="rId90" Type="http://schemas.openxmlformats.org/officeDocument/2006/relationships/font" Target="fonts/font9.fntdata"/><Relationship Id="rId95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font" Target="fonts/font4.fntdata"/><Relationship Id="rId93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5.fntdata"/><Relationship Id="rId9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f3f7e7c8d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f3f7e7c8d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dcafe1ebc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dcafe1ebc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adf057b9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adf057b9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aed3f38f39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aed3f38f39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aed3f38f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aed3f38f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ed3f38f3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ed3f38f3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aed3f38f3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aed3f38f3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aed3f38f3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aed3f38f3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aed3f38f3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aed3f38f3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aed3f38f3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aed3f38f3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ed3f38f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ed3f38f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adcafe1e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adcafe1e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aed3f38f3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aed3f38f3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aed3f38f3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aed3f38f39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aed3f38f3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aed3f38f3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aed3f38f3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aed3f38f3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aed3f38f3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aed3f38f3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aed3f38f3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aed3f38f3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aed3f38f39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aed3f38f39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aed3f38f3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aed3f38f39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b00b69483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b00b69483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b00b69483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b00b69483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dcafe1eb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adcafe1eb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adcf80383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adcf803835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adcf80383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adcf80383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adcf80383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adcf80383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adcf803835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adcf803835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adcf803835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adcf803835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adcf80383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adcf803835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adcf80383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adcf80383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dcf803835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dcf803835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aed3f38f39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aed3f38f39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aed3f38f39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aed3f38f39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c7df5447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ac7df54474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aed3f38f39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aed3f38f39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aed3f38f39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aed3f38f39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aed3f38f39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aed3f38f39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aed3f38f39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aed3f38f39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aed3f38f39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aed3f38f39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aed54944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aed54944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aed5494481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aed5494481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adcf803835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adcf803835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ed3f38f39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ed3f38f39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aed549448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aed549448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adcafe1ebc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adcafe1ebc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aed549448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aed549448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aed549448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aed549448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aed549448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aed549448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aed549448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aed549448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aed549448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aed5494481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aed549448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aed5494481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aed5494481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aed5494481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aed549448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aed549448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aed5494481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aed5494481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aed549448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aed549448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adcafe1ebc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adcafe1ebc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aed549448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aed549448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aed5494481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aed5494481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aed54944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aed54944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aed549448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aed549448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ed549448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ed549448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adcf803835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adcf803835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aed5494481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aed5494481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aed5494481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aed5494481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aed5494481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aed5494481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aed5494481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aed5494481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adcafe1ebc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adcafe1ebc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aed5494481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aed5494481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aed5494481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aed5494481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aed5494481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aed5494481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aed5494481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aed5494481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aed5494481_0_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aed5494481_0_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aed5494481_0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aed5494481_0_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ed5494481_0_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ed5494481_0_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aed5494481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aed5494481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adcafe1ebc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adcafe1ebc_0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dcafe1ebc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adcafe1ebc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sz="6000" b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l="49" r="59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slide with three elements 1">
  <p:cSld name="TITLE_ONLY_1_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1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ubTitle" idx="3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4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5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6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slide with three elements 2">
  <p:cSld name="TITLE_ONLY_1_3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3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4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5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6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sz="6000" b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2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2">
            <a:alphaModFix/>
          </a:blip>
          <a:srcRect l="49" r="59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sz="6000" b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3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slide with three elements">
  <p:cSld name="TITLE_ONLY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2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3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4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5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6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7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tting tasks">
  <p:cSld name="TITLE_ONLY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2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3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ubTitle" idx="4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5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6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7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ultiple choice options">
  <p:cSld name="TITLE_ONLY_1_1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2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3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4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5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6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7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8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marL="2743200" lvl="5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marL="2743200" lvl="5" indent="-3810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marL="3200400" lvl="6" indent="-3556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slide with three elements 1">
  <p:cSld name="TITLE_ONLY_1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1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2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3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4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subTitle" idx="5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6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sz="6000" b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subTitle" idx="1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2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82" name="Google Shape;182;p29"/>
          <p:cNvPicPr preferRelativeResize="0"/>
          <p:nvPr/>
        </p:nvPicPr>
        <p:blipFill rotWithShape="1">
          <a:blip r:embed="rId2">
            <a:alphaModFix/>
          </a:blip>
          <a:srcRect l="49" r="59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9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sz="6000" b="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8" name="Google Shape;188;p30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1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31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63999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body" idx="1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2"/>
          </p:nvPr>
        </p:nvSpPr>
        <p:spPr>
          <a:xfrm>
            <a:off x="7867750" y="2876300"/>
            <a:ext cx="7902000" cy="59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title" idx="3"/>
          </p:nvPr>
        </p:nvSpPr>
        <p:spPr>
          <a:xfrm>
            <a:off x="7842641" y="890050"/>
            <a:ext cx="63999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p3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slide with three elements">
  <p:cSld name="TITLE_ONLY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subTitle" idx="1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body" idx="2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subTitle" idx="3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body" idx="4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subTitle" idx="5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6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15" name="Google Shape;215;p34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63999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7867750" y="2876300"/>
            <a:ext cx="7902000" cy="59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7842641" y="890050"/>
            <a:ext cx="63999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tting tasks">
  <p:cSld name="TITLE_ONLY_1_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5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subTitle" idx="2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3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subTitle" idx="4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5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subTitle" idx="6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subTitle" idx="7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p3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ultiple choice options">
  <p:cSld name="TITLE_ONLY_1_1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2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subTitle" idx="3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body" idx="4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subTitle" idx="5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body" idx="6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subTitle" idx="7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body" idx="8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3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body" idx="1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42" name="Google Shape;242;p3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3" name="Google Shape;243;p37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>
            <a:spLocks noGrp="1"/>
          </p:cNvSpPr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sz="7200" b="0" i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subTitle" idx="1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>
            <a:endParaRPr/>
          </a:p>
        </p:txBody>
      </p:sp>
      <p:pic>
        <p:nvPicPr>
          <p:cNvPr id="247" name="Google Shape;247;p38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8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1" name="Google Shape;251;p39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slide with three elements 1">
  <p:cSld name="TITLE_ONLY_1_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5" name="Google Shape;255;p40"/>
          <p:cNvSpPr txBox="1">
            <a:spLocks noGrp="1"/>
          </p:cNvSpPr>
          <p:nvPr>
            <p:ph type="subTitle" idx="1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0"/>
          <p:cNvSpPr txBox="1">
            <a:spLocks noGrp="1"/>
          </p:cNvSpPr>
          <p:nvPr>
            <p:ph type="body" idx="2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57" name="Google Shape;257;p40"/>
          <p:cNvSpPr txBox="1">
            <a:spLocks noGrp="1"/>
          </p:cNvSpPr>
          <p:nvPr>
            <p:ph type="subTitle" idx="3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body" idx="4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subTitle" idx="5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6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slide with three elements 2">
  <p:cSld name="TITLE_ONLY_1_3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5" name="Google Shape;265;p41"/>
          <p:cNvSpPr txBox="1">
            <a:spLocks noGrp="1"/>
          </p:cNvSpPr>
          <p:nvPr>
            <p:ph type="body" idx="1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266" name="Google Shape;266;p41"/>
          <p:cNvSpPr txBox="1">
            <a:spLocks noGrp="1"/>
          </p:cNvSpPr>
          <p:nvPr>
            <p:ph type="subTitle" idx="2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1"/>
          <p:cNvSpPr txBox="1">
            <a:spLocks noGrp="1"/>
          </p:cNvSpPr>
          <p:nvPr>
            <p:ph type="body" idx="3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>
            <a:endParaRPr/>
          </a:p>
        </p:txBody>
      </p:sp>
      <p:sp>
        <p:nvSpPr>
          <p:cNvPr id="268" name="Google Shape;268;p41"/>
          <p:cNvSpPr txBox="1">
            <a:spLocks noGrp="1"/>
          </p:cNvSpPr>
          <p:nvPr>
            <p:ph type="subTitle" idx="4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1"/>
          <p:cNvSpPr txBox="1">
            <a:spLocks noGrp="1"/>
          </p:cNvSpPr>
          <p:nvPr>
            <p:ph type="body" idx="5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>
            <a:endParaRPr/>
          </a:p>
        </p:txBody>
      </p:sp>
      <p:sp>
        <p:nvSpPr>
          <p:cNvPr id="270" name="Google Shape;270;p41"/>
          <p:cNvSpPr txBox="1">
            <a:spLocks noGrp="1"/>
          </p:cNvSpPr>
          <p:nvPr>
            <p:ph type="subTitle" idx="6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1"/>
          <p:cNvSpPr txBox="1">
            <a:spLocks noGrp="1"/>
          </p:cNvSpPr>
          <p:nvPr>
            <p:ph type="body" idx="7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marL="2286000" lvl="4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>
            <a:endParaRPr/>
          </a:p>
        </p:txBody>
      </p:sp>
      <p:sp>
        <p:nvSpPr>
          <p:cNvPr id="272" name="Google Shape;272;p41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tting tasks">
  <p:cSld name="TITLE_ONLY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2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4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5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6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7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ultiple choice options">
  <p:cSld name="TITLE_ONLY_1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1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3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5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ubTitle" idx="7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82850" tIns="18000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4064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marL="2743200" lvl="5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marL="3200400" lvl="6" indent="-406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marL="3657600" lvl="7" indent="-4064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marL="4114800" lvl="8" indent="-4064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sz="7200" b="0" i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ubTitle" idx="1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sz="28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sz="4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318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6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4064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4064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406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406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4064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4064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l="9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sz="4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318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6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4064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556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55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302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14">
            <a:alphaModFix/>
          </a:blip>
          <a:srcRect l="9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71" r:id="rId11"/>
    <p:sldLayoutId id="214748367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sz="4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318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406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4064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4064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406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406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4064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4064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7" name="Google Shape;177;p28"/>
          <p:cNvPicPr preferRelativeResize="0"/>
          <p:nvPr/>
        </p:nvPicPr>
        <p:blipFill rotWithShape="1">
          <a:blip r:embed="rId15">
            <a:alphaModFix/>
          </a:blip>
          <a:srcRect l="9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image" Target="../media/image7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Describing clothes with colours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78" name="Google Shape;278;p42"/>
          <p:cNvSpPr txBox="1">
            <a:spLocks noGrp="1"/>
          </p:cNvSpPr>
          <p:nvPr>
            <p:ph type="subTitle" idx="1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French - je m’habille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79" name="Google Shape;279;p42"/>
          <p:cNvSpPr txBox="1">
            <a:spLocks noGrp="1"/>
          </p:cNvSpPr>
          <p:nvPr>
            <p:ph type="subTitle" idx="2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Cooke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3"/>
          <p:cNvSpPr/>
          <p:nvPr/>
        </p:nvSpPr>
        <p:spPr>
          <a:xfrm>
            <a:off x="9757200" y="7769300"/>
            <a:ext cx="4058400" cy="1069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tennis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2" name="Google Shape;432;p53"/>
          <p:cNvSpPr/>
          <p:nvPr/>
        </p:nvSpPr>
        <p:spPr>
          <a:xfrm>
            <a:off x="2043850" y="7242300"/>
            <a:ext cx="3685500" cy="1069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3" name="Google Shape;433;p53"/>
          <p:cNvSpPr/>
          <p:nvPr/>
        </p:nvSpPr>
        <p:spPr>
          <a:xfrm>
            <a:off x="8526825" y="2817500"/>
            <a:ext cx="5697300" cy="13314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chaussure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4" name="Google Shape;434;p53"/>
          <p:cNvPicPr preferRelativeResize="0"/>
          <p:nvPr/>
        </p:nvPicPr>
        <p:blipFill rotWithShape="1">
          <a:blip r:embed="rId3">
            <a:alphaModFix/>
          </a:blip>
          <a:srcRect l="53303" b="33408"/>
          <a:stretch/>
        </p:blipFill>
        <p:spPr>
          <a:xfrm>
            <a:off x="10219100" y="492863"/>
            <a:ext cx="2121649" cy="21566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3"/>
          <p:cNvSpPr/>
          <p:nvPr/>
        </p:nvSpPr>
        <p:spPr>
          <a:xfrm>
            <a:off x="411600" y="2783451"/>
            <a:ext cx="5891100" cy="1399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chaussette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5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437" name="Google Shape;437;p53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438" name="Google Shape;43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4673" y="358400"/>
            <a:ext cx="2121650" cy="2032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63325" y="235938"/>
            <a:ext cx="2854702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53"/>
          <p:cNvPicPr preferRelativeResize="0"/>
          <p:nvPr/>
        </p:nvPicPr>
        <p:blipFill rotWithShape="1">
          <a:blip r:embed="rId6">
            <a:alphaModFix/>
          </a:blip>
          <a:srcRect r="64835"/>
          <a:stretch/>
        </p:blipFill>
        <p:spPr>
          <a:xfrm>
            <a:off x="3157025" y="4575963"/>
            <a:ext cx="18735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57188" y="5419513"/>
            <a:ext cx="3045464" cy="23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3"/>
          <p:cNvSpPr/>
          <p:nvPr/>
        </p:nvSpPr>
        <p:spPr>
          <a:xfrm>
            <a:off x="2043850" y="7242300"/>
            <a:ext cx="3685500" cy="1069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gants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53"/>
          <p:cNvSpPr/>
          <p:nvPr/>
        </p:nvSpPr>
        <p:spPr>
          <a:xfrm>
            <a:off x="411600" y="2783451"/>
            <a:ext cx="5891100" cy="1399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chaussettes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53"/>
          <p:cNvSpPr/>
          <p:nvPr/>
        </p:nvSpPr>
        <p:spPr>
          <a:xfrm>
            <a:off x="9757200" y="7754125"/>
            <a:ext cx="4058400" cy="1069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tennis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53"/>
          <p:cNvSpPr/>
          <p:nvPr/>
        </p:nvSpPr>
        <p:spPr>
          <a:xfrm>
            <a:off x="8526825" y="2817500"/>
            <a:ext cx="5697300" cy="13314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chaussures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6" name="Google Shape;446;p53"/>
          <p:cNvPicPr preferRelativeResize="0"/>
          <p:nvPr/>
        </p:nvPicPr>
        <p:blipFill rotWithShape="1">
          <a:blip r:embed="rId8">
            <a:alphaModFix/>
          </a:blip>
          <a:srcRect r="53338"/>
          <a:stretch/>
        </p:blipFill>
        <p:spPr>
          <a:xfrm>
            <a:off x="3095750" y="296088"/>
            <a:ext cx="1119498" cy="215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37512" y="4575985"/>
            <a:ext cx="1712637" cy="249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219100" y="5838200"/>
            <a:ext cx="3000000" cy="15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graphicFrame>
        <p:nvGraphicFramePr>
          <p:cNvPr id="454" name="Google Shape;454;p54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graphicFrame>
        <p:nvGraphicFramePr>
          <p:cNvPr id="460" name="Google Shape;460;p55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1" name="Google Shape;461;p55"/>
          <p:cNvSpPr/>
          <p:nvPr/>
        </p:nvSpPr>
        <p:spPr>
          <a:xfrm>
            <a:off x="15113500" y="3486775"/>
            <a:ext cx="20277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graphicFrame>
        <p:nvGraphicFramePr>
          <p:cNvPr id="467" name="Google Shape;467;p56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8" name="Google Shape;468;p56"/>
          <p:cNvSpPr/>
          <p:nvPr/>
        </p:nvSpPr>
        <p:spPr>
          <a:xfrm>
            <a:off x="5137325" y="3101950"/>
            <a:ext cx="20277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graphicFrame>
        <p:nvGraphicFramePr>
          <p:cNvPr id="474" name="Google Shape;474;p57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5" name="Google Shape;475;p57"/>
          <p:cNvSpPr/>
          <p:nvPr/>
        </p:nvSpPr>
        <p:spPr>
          <a:xfrm>
            <a:off x="14372200" y="3087150"/>
            <a:ext cx="35079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chaussette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6" name="Google Shape;476;p57"/>
          <p:cNvSpPr/>
          <p:nvPr/>
        </p:nvSpPr>
        <p:spPr>
          <a:xfrm>
            <a:off x="5137325" y="3101950"/>
            <a:ext cx="20277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graphicFrame>
        <p:nvGraphicFramePr>
          <p:cNvPr id="482" name="Google Shape;482;p58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3" name="Google Shape;483;p58"/>
          <p:cNvSpPr/>
          <p:nvPr/>
        </p:nvSpPr>
        <p:spPr>
          <a:xfrm>
            <a:off x="8540425" y="3146375"/>
            <a:ext cx="35079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chaussette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p58"/>
          <p:cNvSpPr/>
          <p:nvPr/>
        </p:nvSpPr>
        <p:spPr>
          <a:xfrm>
            <a:off x="5137325" y="3101950"/>
            <a:ext cx="20277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graphicFrame>
        <p:nvGraphicFramePr>
          <p:cNvPr id="490" name="Google Shape;490;p59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1" name="Google Shape;491;p59"/>
          <p:cNvSpPr/>
          <p:nvPr/>
        </p:nvSpPr>
        <p:spPr>
          <a:xfrm>
            <a:off x="8540425" y="3146375"/>
            <a:ext cx="35079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chaussette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2" name="Google Shape;492;p59"/>
          <p:cNvSpPr/>
          <p:nvPr/>
        </p:nvSpPr>
        <p:spPr>
          <a:xfrm>
            <a:off x="5137325" y="3101950"/>
            <a:ext cx="20277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3" name="Google Shape;493;p59"/>
          <p:cNvSpPr/>
          <p:nvPr/>
        </p:nvSpPr>
        <p:spPr>
          <a:xfrm>
            <a:off x="14002150" y="3812425"/>
            <a:ext cx="27975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 gants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graphicFrame>
        <p:nvGraphicFramePr>
          <p:cNvPr id="499" name="Google Shape;499;p60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0" name="Google Shape;500;p60"/>
          <p:cNvSpPr/>
          <p:nvPr/>
        </p:nvSpPr>
        <p:spPr>
          <a:xfrm>
            <a:off x="8540425" y="3146375"/>
            <a:ext cx="35079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chaussette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p60"/>
          <p:cNvSpPr/>
          <p:nvPr/>
        </p:nvSpPr>
        <p:spPr>
          <a:xfrm>
            <a:off x="5137325" y="3101950"/>
            <a:ext cx="20277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p60"/>
          <p:cNvSpPr/>
          <p:nvPr/>
        </p:nvSpPr>
        <p:spPr>
          <a:xfrm>
            <a:off x="4988075" y="6195475"/>
            <a:ext cx="27975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 gants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graphicFrame>
        <p:nvGraphicFramePr>
          <p:cNvPr id="508" name="Google Shape;508;p61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9" name="Google Shape;509;p61"/>
          <p:cNvSpPr/>
          <p:nvPr/>
        </p:nvSpPr>
        <p:spPr>
          <a:xfrm>
            <a:off x="8540425" y="3146375"/>
            <a:ext cx="35079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chaussette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p61"/>
          <p:cNvSpPr/>
          <p:nvPr/>
        </p:nvSpPr>
        <p:spPr>
          <a:xfrm>
            <a:off x="5137325" y="3101950"/>
            <a:ext cx="20277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1" name="Google Shape;511;p61"/>
          <p:cNvSpPr/>
          <p:nvPr/>
        </p:nvSpPr>
        <p:spPr>
          <a:xfrm>
            <a:off x="4988075" y="6195475"/>
            <a:ext cx="27975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 gants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2" name="Google Shape;512;p61"/>
          <p:cNvSpPr/>
          <p:nvPr/>
        </p:nvSpPr>
        <p:spPr>
          <a:xfrm>
            <a:off x="14243350" y="3535600"/>
            <a:ext cx="35079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 chaussettes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graphicFrame>
        <p:nvGraphicFramePr>
          <p:cNvPr id="518" name="Google Shape;518;p62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9" name="Google Shape;519;p62"/>
          <p:cNvSpPr/>
          <p:nvPr/>
        </p:nvSpPr>
        <p:spPr>
          <a:xfrm>
            <a:off x="8540425" y="3146375"/>
            <a:ext cx="35079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chaussette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0" name="Google Shape;520;p62"/>
          <p:cNvSpPr/>
          <p:nvPr/>
        </p:nvSpPr>
        <p:spPr>
          <a:xfrm>
            <a:off x="5137325" y="3101950"/>
            <a:ext cx="20277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 gant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1" name="Google Shape;521;p62"/>
          <p:cNvSpPr/>
          <p:nvPr/>
        </p:nvSpPr>
        <p:spPr>
          <a:xfrm>
            <a:off x="4988075" y="6195475"/>
            <a:ext cx="27975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 gants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2" name="Google Shape;522;p62"/>
          <p:cNvSpPr/>
          <p:nvPr/>
        </p:nvSpPr>
        <p:spPr>
          <a:xfrm>
            <a:off x="8540425" y="6195475"/>
            <a:ext cx="35079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 chaussettes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4318825"/>
            <a:ext cx="29718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3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Salutations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86" name="Google Shape;286;p4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287" name="Google Shape;287;p43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288" name="Google Shape;288;p43"/>
          <p:cNvSpPr/>
          <p:nvPr/>
        </p:nvSpPr>
        <p:spPr>
          <a:xfrm>
            <a:off x="5800750" y="355900"/>
            <a:ext cx="3435600" cy="1183500"/>
          </a:xfrm>
          <a:prstGeom prst="wedgeRoundRectCallout">
            <a:avLst>
              <a:gd name="adj1" fmla="val -135262"/>
              <a:gd name="adj2" fmla="val 267609"/>
              <a:gd name="adj3" fmla="val 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Coucou !</a:t>
            </a:r>
            <a:endParaRPr sz="44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43"/>
          <p:cNvSpPr/>
          <p:nvPr/>
        </p:nvSpPr>
        <p:spPr>
          <a:xfrm>
            <a:off x="7658275" y="1718475"/>
            <a:ext cx="3820500" cy="1083900"/>
          </a:xfrm>
          <a:prstGeom prst="wedgeRoundRectCallout">
            <a:avLst>
              <a:gd name="adj1" fmla="val 117986"/>
              <a:gd name="adj2" fmla="val -70622"/>
              <a:gd name="adj3" fmla="val 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Salut !</a:t>
            </a:r>
            <a:endParaRPr sz="44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43"/>
          <p:cNvSpPr/>
          <p:nvPr/>
        </p:nvSpPr>
        <p:spPr>
          <a:xfrm>
            <a:off x="8738800" y="3145346"/>
            <a:ext cx="3531600" cy="1083900"/>
          </a:xfrm>
          <a:prstGeom prst="wedgeRoundRectCallout">
            <a:avLst>
              <a:gd name="adj1" fmla="val -203983"/>
              <a:gd name="adj2" fmla="val 91333"/>
              <a:gd name="adj3" fmla="val 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Ça va ?</a:t>
            </a:r>
            <a:endParaRPr sz="44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43"/>
          <p:cNvSpPr/>
          <p:nvPr/>
        </p:nvSpPr>
        <p:spPr>
          <a:xfrm>
            <a:off x="7847250" y="4668500"/>
            <a:ext cx="3241500" cy="1183500"/>
          </a:xfrm>
          <a:prstGeom prst="wedgeRoundRectCallout">
            <a:avLst>
              <a:gd name="adj1" fmla="val 195586"/>
              <a:gd name="adj2" fmla="val -80526"/>
              <a:gd name="adj3" fmla="val 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Ça va.</a:t>
            </a:r>
            <a:endParaRPr sz="44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graphicFrame>
        <p:nvGraphicFramePr>
          <p:cNvPr id="528" name="Google Shape;528;p63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9" name="Google Shape;529;p63"/>
          <p:cNvSpPr/>
          <p:nvPr/>
        </p:nvSpPr>
        <p:spPr>
          <a:xfrm>
            <a:off x="14179775" y="3679200"/>
            <a:ext cx="28725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 tennis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graphicFrame>
        <p:nvGraphicFramePr>
          <p:cNvPr id="535" name="Google Shape;535;p64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6" name="Google Shape;536;p64"/>
          <p:cNvSpPr/>
          <p:nvPr/>
        </p:nvSpPr>
        <p:spPr>
          <a:xfrm>
            <a:off x="5017675" y="6180650"/>
            <a:ext cx="28725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 tennis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graphicFrame>
        <p:nvGraphicFramePr>
          <p:cNvPr id="542" name="Google Shape;542;p65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3" name="Google Shape;543;p65"/>
          <p:cNvSpPr/>
          <p:nvPr/>
        </p:nvSpPr>
        <p:spPr>
          <a:xfrm>
            <a:off x="15038250" y="3812400"/>
            <a:ext cx="26505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graphicFrame>
        <p:nvGraphicFramePr>
          <p:cNvPr id="549" name="Google Shape;549;p66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0" name="Google Shape;550;p66"/>
          <p:cNvSpPr/>
          <p:nvPr/>
        </p:nvSpPr>
        <p:spPr>
          <a:xfrm>
            <a:off x="8820000" y="3042725"/>
            <a:ext cx="26505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graphicFrame>
        <p:nvGraphicFramePr>
          <p:cNvPr id="556" name="Google Shape;556;p67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7" name="Google Shape;557;p67"/>
          <p:cNvSpPr/>
          <p:nvPr/>
        </p:nvSpPr>
        <p:spPr>
          <a:xfrm>
            <a:off x="14683025" y="3797600"/>
            <a:ext cx="28857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graphicFrame>
        <p:nvGraphicFramePr>
          <p:cNvPr id="563" name="Google Shape;563;p68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4" name="Google Shape;564;p68"/>
          <p:cNvSpPr/>
          <p:nvPr/>
        </p:nvSpPr>
        <p:spPr>
          <a:xfrm>
            <a:off x="5032475" y="3146325"/>
            <a:ext cx="28857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graphicFrame>
        <p:nvGraphicFramePr>
          <p:cNvPr id="570" name="Google Shape;570;p69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1" name="Google Shape;571;p69"/>
          <p:cNvSpPr/>
          <p:nvPr/>
        </p:nvSpPr>
        <p:spPr>
          <a:xfrm>
            <a:off x="14342600" y="3664375"/>
            <a:ext cx="33888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 chaussures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graphicFrame>
        <p:nvGraphicFramePr>
          <p:cNvPr id="577" name="Google Shape;577;p70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8" name="Google Shape;578;p70"/>
          <p:cNvSpPr/>
          <p:nvPr/>
        </p:nvSpPr>
        <p:spPr>
          <a:xfrm>
            <a:off x="8525650" y="6180600"/>
            <a:ext cx="33888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 chaussures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graphicFrame>
        <p:nvGraphicFramePr>
          <p:cNvPr id="584" name="Google Shape;584;p71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5" name="Google Shape;585;p71"/>
          <p:cNvSpPr/>
          <p:nvPr/>
        </p:nvSpPr>
        <p:spPr>
          <a:xfrm>
            <a:off x="14668250" y="3442325"/>
            <a:ext cx="3078600" cy="1069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graphicFrame>
        <p:nvGraphicFramePr>
          <p:cNvPr id="591" name="Google Shape;591;p72"/>
          <p:cNvGraphicFramePr/>
          <p:nvPr/>
        </p:nvGraphicFramePr>
        <p:xfrm>
          <a:off x="4630600" y="133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38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4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2" name="Google Shape;592;p72"/>
          <p:cNvSpPr/>
          <p:nvPr/>
        </p:nvSpPr>
        <p:spPr>
          <a:xfrm>
            <a:off x="8695500" y="3251850"/>
            <a:ext cx="2970900" cy="804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3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>
            <a:spLocks noGrp="1"/>
          </p:cNvSpPr>
          <p:nvPr>
            <p:ph type="subTitle" idx="1"/>
          </p:nvPr>
        </p:nvSpPr>
        <p:spPr>
          <a:xfrm>
            <a:off x="3455825" y="324205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100">
                <a:solidFill>
                  <a:srgbClr val="FFFFFF"/>
                </a:solidFill>
              </a:rPr>
              <a:t>some paper - du papier</a:t>
            </a:r>
            <a:endParaRPr sz="3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44"/>
          <p:cNvSpPr txBox="1">
            <a:spLocks noGrp="1"/>
          </p:cNvSpPr>
          <p:nvPr>
            <p:ph type="body" idx="2"/>
          </p:nvPr>
        </p:nvSpPr>
        <p:spPr>
          <a:xfrm>
            <a:off x="3455825" y="4546150"/>
            <a:ext cx="5170800" cy="3889500"/>
          </a:xfrm>
          <a:prstGeom prst="rect">
            <a:avLst/>
          </a:prstGeom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298" name="Google Shape;298;p44"/>
          <p:cNvSpPr txBox="1">
            <a:spLocks noGrp="1"/>
          </p:cNvSpPr>
          <p:nvPr>
            <p:ph type="subTitle" idx="3"/>
          </p:nvPr>
        </p:nvSpPr>
        <p:spPr>
          <a:xfrm>
            <a:off x="9982825" y="3298300"/>
            <a:ext cx="5170800" cy="906600"/>
          </a:xfrm>
          <a:prstGeom prst="rect">
            <a:avLst/>
          </a:prstGeom>
          <a:solidFill>
            <a:srgbClr val="008237"/>
          </a:solidFill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600">
                <a:solidFill>
                  <a:srgbClr val="FFFFFF"/>
                </a:solidFill>
              </a:rPr>
              <a:t>a pencil - un crayon</a:t>
            </a:r>
            <a:endParaRPr sz="43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44"/>
          <p:cNvSpPr txBox="1">
            <a:spLocks noGrp="1"/>
          </p:cNvSpPr>
          <p:nvPr>
            <p:ph type="body" idx="4"/>
          </p:nvPr>
        </p:nvSpPr>
        <p:spPr>
          <a:xfrm>
            <a:off x="9982825" y="4546150"/>
            <a:ext cx="5170800" cy="3889500"/>
          </a:xfrm>
          <a:prstGeom prst="rect">
            <a:avLst/>
          </a:prstGeom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300" name="Google Shape;300;p44"/>
          <p:cNvSpPr txBox="1">
            <a:spLocks noGrp="1"/>
          </p:cNvSpPr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For this lesson, you will need: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01" name="Google Shape;301;p4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303" name="Google Shape;30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2875" y="4871650"/>
            <a:ext cx="40767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6200" y="5252725"/>
            <a:ext cx="3252650" cy="29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4"/>
          <p:cNvSpPr txBox="1"/>
          <p:nvPr/>
        </p:nvSpPr>
        <p:spPr>
          <a:xfrm>
            <a:off x="137950" y="9021200"/>
            <a:ext cx="30000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grpSp>
        <p:nvGrpSpPr>
          <p:cNvPr id="306" name="Google Shape;306;p44"/>
          <p:cNvGrpSpPr/>
          <p:nvPr/>
        </p:nvGrpSpPr>
        <p:grpSpPr>
          <a:xfrm>
            <a:off x="583744" y="6681744"/>
            <a:ext cx="1258305" cy="1975297"/>
            <a:chOff x="3258050" y="2365375"/>
            <a:chExt cx="1121284" cy="1975297"/>
          </a:xfrm>
        </p:grpSpPr>
        <p:pic>
          <p:nvPicPr>
            <p:cNvPr id="307" name="Google Shape;307;p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44" descr="A picture containing tabl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t="71153" b="-1926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8" name="Google Shape;598;p7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599" name="Google Shape;599;p73"/>
          <p:cNvSpPr/>
          <p:nvPr/>
        </p:nvSpPr>
        <p:spPr>
          <a:xfrm>
            <a:off x="1731725" y="490400"/>
            <a:ext cx="1894500" cy="1983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73"/>
          <p:cNvSpPr/>
          <p:nvPr/>
        </p:nvSpPr>
        <p:spPr>
          <a:xfrm>
            <a:off x="11549213" y="4587075"/>
            <a:ext cx="1894500" cy="19833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73"/>
          <p:cNvSpPr/>
          <p:nvPr/>
        </p:nvSpPr>
        <p:spPr>
          <a:xfrm>
            <a:off x="11438225" y="490400"/>
            <a:ext cx="1894500" cy="1983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73"/>
          <p:cNvSpPr/>
          <p:nvPr/>
        </p:nvSpPr>
        <p:spPr>
          <a:xfrm>
            <a:off x="1731725" y="4587075"/>
            <a:ext cx="1894500" cy="19833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73"/>
          <p:cNvSpPr/>
          <p:nvPr/>
        </p:nvSpPr>
        <p:spPr>
          <a:xfrm>
            <a:off x="6879363" y="4587075"/>
            <a:ext cx="1894500" cy="19833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73"/>
          <p:cNvSpPr/>
          <p:nvPr/>
        </p:nvSpPr>
        <p:spPr>
          <a:xfrm>
            <a:off x="6879375" y="463000"/>
            <a:ext cx="1894500" cy="19833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3"/>
          <p:cNvSpPr/>
          <p:nvPr/>
        </p:nvSpPr>
        <p:spPr>
          <a:xfrm>
            <a:off x="1620725" y="2622375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rouge</a:t>
            </a:r>
            <a:endParaRPr sz="4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6" name="Google Shape;606;p73"/>
          <p:cNvSpPr/>
          <p:nvPr/>
        </p:nvSpPr>
        <p:spPr>
          <a:xfrm>
            <a:off x="11438225" y="67830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vert</a:t>
            </a:r>
            <a:endParaRPr sz="4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7" name="Google Shape;607;p73"/>
          <p:cNvSpPr/>
          <p:nvPr/>
        </p:nvSpPr>
        <p:spPr>
          <a:xfrm>
            <a:off x="11438225" y="27018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jaune</a:t>
            </a:r>
            <a:endParaRPr sz="48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8" name="Google Shape;608;p73"/>
          <p:cNvSpPr/>
          <p:nvPr/>
        </p:nvSpPr>
        <p:spPr>
          <a:xfrm>
            <a:off x="1620725" y="6782988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bleu</a:t>
            </a:r>
            <a:endParaRPr sz="4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9" name="Google Shape;609;p73"/>
          <p:cNvSpPr/>
          <p:nvPr/>
        </p:nvSpPr>
        <p:spPr>
          <a:xfrm>
            <a:off x="6768375" y="67830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noir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0" name="Google Shape;610;p73"/>
          <p:cNvSpPr/>
          <p:nvPr/>
        </p:nvSpPr>
        <p:spPr>
          <a:xfrm>
            <a:off x="6768375" y="27018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rose</a:t>
            </a:r>
            <a:endParaRPr sz="4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6" name="Google Shape;616;p7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617" name="Google Shape;617;p74"/>
          <p:cNvSpPr/>
          <p:nvPr/>
        </p:nvSpPr>
        <p:spPr>
          <a:xfrm>
            <a:off x="5165675" y="1302550"/>
            <a:ext cx="7208400" cy="69567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3" name="Google Shape;623;p7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624" name="Google Shape;624;p75"/>
          <p:cNvSpPr/>
          <p:nvPr/>
        </p:nvSpPr>
        <p:spPr>
          <a:xfrm>
            <a:off x="1805775" y="680875"/>
            <a:ext cx="14002200" cy="8905788"/>
          </a:xfrm>
          <a:prstGeom prst="irregularSeal2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0" name="Google Shape;630;p7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631" name="Google Shape;631;p76"/>
          <p:cNvSpPr/>
          <p:nvPr/>
        </p:nvSpPr>
        <p:spPr>
          <a:xfrm>
            <a:off x="5520925" y="1287700"/>
            <a:ext cx="7104600" cy="69123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7" name="Google Shape;637;p7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sp>
        <p:nvSpPr>
          <p:cNvPr id="638" name="Google Shape;638;p77"/>
          <p:cNvSpPr/>
          <p:nvPr/>
        </p:nvSpPr>
        <p:spPr>
          <a:xfrm>
            <a:off x="5591700" y="1243325"/>
            <a:ext cx="7104600" cy="7430400"/>
          </a:xfrm>
          <a:prstGeom prst="hear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4" name="Google Shape;644;p7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sp>
        <p:nvSpPr>
          <p:cNvPr id="645" name="Google Shape;645;p78"/>
          <p:cNvSpPr/>
          <p:nvPr/>
        </p:nvSpPr>
        <p:spPr>
          <a:xfrm>
            <a:off x="4825275" y="1539350"/>
            <a:ext cx="8303700" cy="7015800"/>
          </a:xfrm>
          <a:prstGeom prst="cube">
            <a:avLst>
              <a:gd name="adj" fmla="val 25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51" name="Google Shape;651;p7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sp>
        <p:nvSpPr>
          <p:cNvPr id="652" name="Google Shape;652;p79"/>
          <p:cNvSpPr/>
          <p:nvPr/>
        </p:nvSpPr>
        <p:spPr>
          <a:xfrm>
            <a:off x="4248025" y="1213725"/>
            <a:ext cx="8940024" cy="6631092"/>
          </a:xfrm>
          <a:prstGeom prst="cloud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8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5" name="Google Shape;665;p8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sp>
        <p:nvSpPr>
          <p:cNvPr id="666" name="Google Shape;666;p81"/>
          <p:cNvSpPr/>
          <p:nvPr/>
        </p:nvSpPr>
        <p:spPr>
          <a:xfrm>
            <a:off x="9893700" y="1050900"/>
            <a:ext cx="3611700" cy="3582000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81"/>
          <p:cNvSpPr/>
          <p:nvPr/>
        </p:nvSpPr>
        <p:spPr>
          <a:xfrm>
            <a:off x="4721650" y="5237400"/>
            <a:ext cx="8022300" cy="1968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un chapeau noir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8" name="Google Shape;66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2200" y="17137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0700" y="1618875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3450" y="1618875"/>
            <a:ext cx="2854700" cy="1952913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81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8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7" name="Google Shape;677;p8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sp>
        <p:nvSpPr>
          <p:cNvPr id="678" name="Google Shape;678;p82"/>
          <p:cNvSpPr/>
          <p:nvPr/>
        </p:nvSpPr>
        <p:spPr>
          <a:xfrm>
            <a:off x="6387950" y="899163"/>
            <a:ext cx="3611700" cy="3582000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82"/>
          <p:cNvSpPr/>
          <p:nvPr/>
        </p:nvSpPr>
        <p:spPr>
          <a:xfrm>
            <a:off x="4721650" y="5237400"/>
            <a:ext cx="8022300" cy="1968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un chapeau rose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0" name="Google Shape;68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2200" y="17137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0700" y="1618875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3450" y="1618875"/>
            <a:ext cx="2854700" cy="1952913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82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8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89" name="Google Shape;689;p8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sp>
        <p:nvSpPr>
          <p:cNvPr id="690" name="Google Shape;690;p83"/>
          <p:cNvSpPr/>
          <p:nvPr/>
        </p:nvSpPr>
        <p:spPr>
          <a:xfrm>
            <a:off x="2729800" y="899150"/>
            <a:ext cx="3611700" cy="3582000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83"/>
          <p:cNvSpPr/>
          <p:nvPr/>
        </p:nvSpPr>
        <p:spPr>
          <a:xfrm>
            <a:off x="4721650" y="5237400"/>
            <a:ext cx="8022300" cy="1968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un chapeau bleu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2" name="Google Shape;692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2200" y="171370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0700" y="1618875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3450" y="1618875"/>
            <a:ext cx="2854700" cy="1952913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83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/>
          <p:nvPr/>
        </p:nvSpPr>
        <p:spPr>
          <a:xfrm>
            <a:off x="1591150" y="740600"/>
            <a:ext cx="11613000" cy="111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can you remember?</a:t>
            </a:r>
            <a:endParaRPr sz="4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45"/>
          <p:cNvSpPr txBox="1"/>
          <p:nvPr/>
        </p:nvSpPr>
        <p:spPr>
          <a:xfrm>
            <a:off x="1591150" y="2553425"/>
            <a:ext cx="11613000" cy="11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Putting clothes and colours together</a:t>
            </a:r>
            <a:endParaRPr sz="4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45"/>
          <p:cNvSpPr txBox="1"/>
          <p:nvPr/>
        </p:nvSpPr>
        <p:spPr>
          <a:xfrm>
            <a:off x="1591150" y="4366250"/>
            <a:ext cx="11613000" cy="11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Phonics</a:t>
            </a:r>
            <a:endParaRPr sz="4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45"/>
          <p:cNvSpPr txBox="1"/>
          <p:nvPr/>
        </p:nvSpPr>
        <p:spPr>
          <a:xfrm>
            <a:off x="1591150" y="6179075"/>
            <a:ext cx="11613000" cy="11112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Exit quiz</a:t>
            </a:r>
            <a:endParaRPr sz="4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7" name="Google Shape;317;p45"/>
          <p:cNvCxnSpPr>
            <a:stCxn id="313" idx="2"/>
            <a:endCxn id="314" idx="0"/>
          </p:cNvCxnSpPr>
          <p:nvPr/>
        </p:nvCxnSpPr>
        <p:spPr>
          <a:xfrm>
            <a:off x="7397650" y="1851800"/>
            <a:ext cx="0" cy="7017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8" name="Google Shape;318;p45"/>
          <p:cNvCxnSpPr>
            <a:stCxn id="314" idx="2"/>
            <a:endCxn id="315" idx="0"/>
          </p:cNvCxnSpPr>
          <p:nvPr/>
        </p:nvCxnSpPr>
        <p:spPr>
          <a:xfrm>
            <a:off x="7397650" y="3664625"/>
            <a:ext cx="0" cy="7017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9" name="Google Shape;319;p45"/>
          <p:cNvCxnSpPr>
            <a:stCxn id="315" idx="2"/>
            <a:endCxn id="316" idx="0"/>
          </p:cNvCxnSpPr>
          <p:nvPr/>
        </p:nvCxnSpPr>
        <p:spPr>
          <a:xfrm>
            <a:off x="7397650" y="5477450"/>
            <a:ext cx="0" cy="7017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8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1" name="Google Shape;701;p8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  <p:sp>
        <p:nvSpPr>
          <p:cNvPr id="702" name="Google Shape;702;p84"/>
          <p:cNvSpPr/>
          <p:nvPr/>
        </p:nvSpPr>
        <p:spPr>
          <a:xfrm>
            <a:off x="4808850" y="520000"/>
            <a:ext cx="8022300" cy="1968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un chapeau bleu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3" name="Google Shape;70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075" y="3342825"/>
            <a:ext cx="2854700" cy="1952913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84"/>
          <p:cNvSpPr/>
          <p:nvPr/>
        </p:nvSpPr>
        <p:spPr>
          <a:xfrm>
            <a:off x="4897675" y="2947575"/>
            <a:ext cx="22959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a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5" name="Google Shape;705;p84"/>
          <p:cNvSpPr/>
          <p:nvPr/>
        </p:nvSpPr>
        <p:spPr>
          <a:xfrm>
            <a:off x="7592013" y="2947575"/>
            <a:ext cx="22959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hat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6" name="Google Shape;706;p84"/>
          <p:cNvSpPr/>
          <p:nvPr/>
        </p:nvSpPr>
        <p:spPr>
          <a:xfrm>
            <a:off x="10286375" y="2947575"/>
            <a:ext cx="22959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blue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7" name="Google Shape;707;p84"/>
          <p:cNvSpPr/>
          <p:nvPr/>
        </p:nvSpPr>
        <p:spPr>
          <a:xfrm>
            <a:off x="4808850" y="5375150"/>
            <a:ext cx="22959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a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8" name="Google Shape;708;p84"/>
          <p:cNvSpPr/>
          <p:nvPr/>
        </p:nvSpPr>
        <p:spPr>
          <a:xfrm>
            <a:off x="10360350" y="5375150"/>
            <a:ext cx="22959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hat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9" name="Google Shape;709;p84"/>
          <p:cNvSpPr/>
          <p:nvPr/>
        </p:nvSpPr>
        <p:spPr>
          <a:xfrm>
            <a:off x="7584600" y="5375150"/>
            <a:ext cx="22959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blue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0" name="Google Shape;710;p84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6" name="Google Shape;716;p8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sp>
        <p:nvSpPr>
          <p:cNvPr id="717" name="Google Shape;717;p85"/>
          <p:cNvSpPr/>
          <p:nvPr/>
        </p:nvSpPr>
        <p:spPr>
          <a:xfrm>
            <a:off x="3885125" y="4070400"/>
            <a:ext cx="2168700" cy="1968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un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8" name="Google Shape;718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250" y="2199450"/>
            <a:ext cx="2854700" cy="1952913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85"/>
          <p:cNvSpPr/>
          <p:nvPr/>
        </p:nvSpPr>
        <p:spPr>
          <a:xfrm>
            <a:off x="5016075" y="594275"/>
            <a:ext cx="22959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a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0" name="Google Shape;720;p85"/>
          <p:cNvSpPr/>
          <p:nvPr/>
        </p:nvSpPr>
        <p:spPr>
          <a:xfrm>
            <a:off x="10434350" y="594275"/>
            <a:ext cx="22959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hat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1" name="Google Shape;721;p85"/>
          <p:cNvSpPr/>
          <p:nvPr/>
        </p:nvSpPr>
        <p:spPr>
          <a:xfrm>
            <a:off x="7547600" y="594275"/>
            <a:ext cx="26730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green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2" name="Google Shape;722;p85"/>
          <p:cNvSpPr/>
          <p:nvPr/>
        </p:nvSpPr>
        <p:spPr>
          <a:xfrm>
            <a:off x="6640875" y="4070400"/>
            <a:ext cx="4503000" cy="1968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chapeau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3" name="Google Shape;723;p85"/>
          <p:cNvSpPr/>
          <p:nvPr/>
        </p:nvSpPr>
        <p:spPr>
          <a:xfrm>
            <a:off x="11612525" y="4070400"/>
            <a:ext cx="2168700" cy="1968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vert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4" name="Google Shape;724;p85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8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30" name="Google Shape;730;p8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  <p:pic>
        <p:nvPicPr>
          <p:cNvPr id="731" name="Google Shape;731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250" y="2199450"/>
            <a:ext cx="2854700" cy="1952913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86"/>
          <p:cNvSpPr/>
          <p:nvPr/>
        </p:nvSpPr>
        <p:spPr>
          <a:xfrm>
            <a:off x="5016075" y="594275"/>
            <a:ext cx="22959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a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3" name="Google Shape;733;p86"/>
          <p:cNvSpPr/>
          <p:nvPr/>
        </p:nvSpPr>
        <p:spPr>
          <a:xfrm>
            <a:off x="10434350" y="594275"/>
            <a:ext cx="22959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hat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4" name="Google Shape;734;p86"/>
          <p:cNvSpPr/>
          <p:nvPr/>
        </p:nvSpPr>
        <p:spPr>
          <a:xfrm>
            <a:off x="7547600" y="594275"/>
            <a:ext cx="26730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green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5" name="Google Shape;735;p86"/>
          <p:cNvSpPr/>
          <p:nvPr/>
        </p:nvSpPr>
        <p:spPr>
          <a:xfrm>
            <a:off x="7189400" y="2876300"/>
            <a:ext cx="3389400" cy="22449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adjective</a:t>
            </a:r>
            <a:endParaRPr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6" name="Google Shape;736;p86"/>
          <p:cNvSpPr/>
          <p:nvPr/>
        </p:nvSpPr>
        <p:spPr>
          <a:xfrm>
            <a:off x="3759550" y="6457825"/>
            <a:ext cx="2190600" cy="1006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noun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7" name="Google Shape;737;p86"/>
          <p:cNvSpPr/>
          <p:nvPr/>
        </p:nvSpPr>
        <p:spPr>
          <a:xfrm>
            <a:off x="7311975" y="6457825"/>
            <a:ext cx="3389400" cy="10065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adjective</a:t>
            </a:r>
            <a:endParaRPr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8" name="Google Shape;738;p86"/>
          <p:cNvSpPr/>
          <p:nvPr/>
        </p:nvSpPr>
        <p:spPr>
          <a:xfrm>
            <a:off x="11938600" y="6457825"/>
            <a:ext cx="2190600" cy="1006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9" name="Google Shape;739;p86"/>
          <p:cNvSpPr/>
          <p:nvPr/>
        </p:nvSpPr>
        <p:spPr>
          <a:xfrm>
            <a:off x="7547600" y="594275"/>
            <a:ext cx="2673000" cy="1953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86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8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6" name="Google Shape;746;p8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  <p:pic>
        <p:nvPicPr>
          <p:cNvPr id="747" name="Google Shape;747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250" y="2199450"/>
            <a:ext cx="2854700" cy="1952913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87"/>
          <p:cNvSpPr/>
          <p:nvPr/>
        </p:nvSpPr>
        <p:spPr>
          <a:xfrm>
            <a:off x="5016075" y="594275"/>
            <a:ext cx="22959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a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9" name="Google Shape;749;p87"/>
          <p:cNvSpPr/>
          <p:nvPr/>
        </p:nvSpPr>
        <p:spPr>
          <a:xfrm>
            <a:off x="10434350" y="594275"/>
            <a:ext cx="22959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hat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0" name="Google Shape;750;p87"/>
          <p:cNvSpPr/>
          <p:nvPr/>
        </p:nvSpPr>
        <p:spPr>
          <a:xfrm>
            <a:off x="7547600" y="594275"/>
            <a:ext cx="26730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green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1" name="Google Shape;751;p87"/>
          <p:cNvSpPr/>
          <p:nvPr/>
        </p:nvSpPr>
        <p:spPr>
          <a:xfrm>
            <a:off x="9824075" y="2876300"/>
            <a:ext cx="3389400" cy="22449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noun</a:t>
            </a:r>
            <a:endParaRPr sz="4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2" name="Google Shape;752;p87"/>
          <p:cNvSpPr/>
          <p:nvPr/>
        </p:nvSpPr>
        <p:spPr>
          <a:xfrm>
            <a:off x="3759550" y="6457825"/>
            <a:ext cx="2190600" cy="1006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noun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3" name="Google Shape;753;p87"/>
          <p:cNvSpPr/>
          <p:nvPr/>
        </p:nvSpPr>
        <p:spPr>
          <a:xfrm>
            <a:off x="7311975" y="6457825"/>
            <a:ext cx="3389400" cy="10065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adjective</a:t>
            </a:r>
            <a:endParaRPr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4" name="Google Shape;754;p87"/>
          <p:cNvSpPr/>
          <p:nvPr/>
        </p:nvSpPr>
        <p:spPr>
          <a:xfrm>
            <a:off x="11938600" y="6457825"/>
            <a:ext cx="2190600" cy="1006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5" name="Google Shape;755;p87"/>
          <p:cNvSpPr/>
          <p:nvPr/>
        </p:nvSpPr>
        <p:spPr>
          <a:xfrm>
            <a:off x="10456225" y="602075"/>
            <a:ext cx="2295900" cy="1953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87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8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62" name="Google Shape;762;p8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  <p:pic>
        <p:nvPicPr>
          <p:cNvPr id="763" name="Google Shape;76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250" y="2199450"/>
            <a:ext cx="2854700" cy="1952913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88"/>
          <p:cNvSpPr/>
          <p:nvPr/>
        </p:nvSpPr>
        <p:spPr>
          <a:xfrm>
            <a:off x="5016075" y="594275"/>
            <a:ext cx="22959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a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5" name="Google Shape;765;p88"/>
          <p:cNvSpPr/>
          <p:nvPr/>
        </p:nvSpPr>
        <p:spPr>
          <a:xfrm>
            <a:off x="10434350" y="594275"/>
            <a:ext cx="22959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hat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6" name="Google Shape;766;p88"/>
          <p:cNvSpPr/>
          <p:nvPr/>
        </p:nvSpPr>
        <p:spPr>
          <a:xfrm>
            <a:off x="7547600" y="594275"/>
            <a:ext cx="26730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green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7" name="Google Shape;767;p88"/>
          <p:cNvSpPr/>
          <p:nvPr/>
        </p:nvSpPr>
        <p:spPr>
          <a:xfrm>
            <a:off x="10521925" y="2780150"/>
            <a:ext cx="2505600" cy="15198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noun</a:t>
            </a:r>
            <a:endParaRPr sz="4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8" name="Google Shape;768;p88"/>
          <p:cNvSpPr/>
          <p:nvPr/>
        </p:nvSpPr>
        <p:spPr>
          <a:xfrm>
            <a:off x="7184250" y="2815700"/>
            <a:ext cx="3271500" cy="15198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adjective</a:t>
            </a:r>
            <a:endParaRPr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9" name="Google Shape;769;p88"/>
          <p:cNvSpPr/>
          <p:nvPr/>
        </p:nvSpPr>
        <p:spPr>
          <a:xfrm>
            <a:off x="4358800" y="4825275"/>
            <a:ext cx="21687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un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0" name="Google Shape;770;p88"/>
          <p:cNvSpPr/>
          <p:nvPr/>
        </p:nvSpPr>
        <p:spPr>
          <a:xfrm>
            <a:off x="6818513" y="4825275"/>
            <a:ext cx="45030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chapeau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1" name="Google Shape;771;p88"/>
          <p:cNvSpPr/>
          <p:nvPr/>
        </p:nvSpPr>
        <p:spPr>
          <a:xfrm>
            <a:off x="11612550" y="4825275"/>
            <a:ext cx="2168700" cy="1968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vert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2" name="Google Shape;772;p88"/>
          <p:cNvSpPr/>
          <p:nvPr/>
        </p:nvSpPr>
        <p:spPr>
          <a:xfrm>
            <a:off x="11155425" y="7053300"/>
            <a:ext cx="3271500" cy="15198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adjective</a:t>
            </a:r>
            <a:endParaRPr sz="4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3" name="Google Shape;773;p88"/>
          <p:cNvSpPr/>
          <p:nvPr/>
        </p:nvSpPr>
        <p:spPr>
          <a:xfrm>
            <a:off x="7817225" y="7053300"/>
            <a:ext cx="2505600" cy="15198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noun</a:t>
            </a:r>
            <a:endParaRPr sz="4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4" name="Google Shape;774;p88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89"/>
          <p:cNvSpPr txBox="1">
            <a:spLocks noGrp="1"/>
          </p:cNvSpPr>
          <p:nvPr>
            <p:ph type="subTitle" idx="5"/>
          </p:nvPr>
        </p:nvSpPr>
        <p:spPr>
          <a:xfrm>
            <a:off x="2388275" y="4995000"/>
            <a:ext cx="6256800" cy="906600"/>
          </a:xfrm>
          <a:prstGeom prst="rect">
            <a:avLst/>
          </a:prstGeom>
          <a:solidFill>
            <a:srgbClr val="008237"/>
          </a:solidFill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</a:rPr>
              <a:t>True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780" name="Google Shape;780;p89"/>
          <p:cNvSpPr txBox="1">
            <a:spLocks noGrp="1"/>
          </p:cNvSpPr>
          <p:nvPr>
            <p:ph type="subTitle" idx="7"/>
          </p:nvPr>
        </p:nvSpPr>
        <p:spPr>
          <a:xfrm>
            <a:off x="9642925" y="49950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False</a:t>
            </a:r>
            <a:endParaRPr sz="3500"/>
          </a:p>
        </p:txBody>
      </p:sp>
      <p:sp>
        <p:nvSpPr>
          <p:cNvPr id="781" name="Google Shape;781;p8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  <p:sp>
        <p:nvSpPr>
          <p:cNvPr id="782" name="Google Shape;782;p89"/>
          <p:cNvSpPr txBox="1">
            <a:spLocks noGrp="1"/>
          </p:cNvSpPr>
          <p:nvPr>
            <p:ph type="title"/>
          </p:nvPr>
        </p:nvSpPr>
        <p:spPr>
          <a:xfrm>
            <a:off x="2357950" y="3262200"/>
            <a:ext cx="135420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 English the adjective usually comes after the noun.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83" name="Google Shape;783;p89"/>
          <p:cNvSpPr/>
          <p:nvPr/>
        </p:nvSpPr>
        <p:spPr>
          <a:xfrm>
            <a:off x="9642925" y="4995000"/>
            <a:ext cx="6256800" cy="906600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89"/>
          <p:cNvSpPr txBox="1">
            <a:spLocks noGrp="1"/>
          </p:cNvSpPr>
          <p:nvPr>
            <p:ph type="title"/>
          </p:nvPr>
        </p:nvSpPr>
        <p:spPr>
          <a:xfrm>
            <a:off x="6106500" y="6627750"/>
            <a:ext cx="5427000" cy="9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 </a:t>
            </a:r>
            <a:r>
              <a:rPr lang="en-GB">
                <a:solidFill>
                  <a:schemeClr val="accent1"/>
                </a:solidFill>
              </a:rPr>
              <a:t>green</a:t>
            </a:r>
            <a:r>
              <a:rPr lang="en-GB">
                <a:solidFill>
                  <a:schemeClr val="dk2"/>
                </a:solidFill>
              </a:rPr>
              <a:t> hat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90"/>
          <p:cNvSpPr txBox="1">
            <a:spLocks noGrp="1"/>
          </p:cNvSpPr>
          <p:nvPr>
            <p:ph type="subTitle" idx="5"/>
          </p:nvPr>
        </p:nvSpPr>
        <p:spPr>
          <a:xfrm>
            <a:off x="2388275" y="4995000"/>
            <a:ext cx="6256800" cy="906600"/>
          </a:xfrm>
          <a:prstGeom prst="rect">
            <a:avLst/>
          </a:prstGeom>
          <a:solidFill>
            <a:srgbClr val="008237"/>
          </a:solidFill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</a:rPr>
              <a:t>True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790" name="Google Shape;790;p90"/>
          <p:cNvSpPr txBox="1">
            <a:spLocks noGrp="1"/>
          </p:cNvSpPr>
          <p:nvPr>
            <p:ph type="subTitle" idx="7"/>
          </p:nvPr>
        </p:nvSpPr>
        <p:spPr>
          <a:xfrm>
            <a:off x="9642925" y="49950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82850" tIns="18000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False</a:t>
            </a:r>
            <a:endParaRPr sz="3500"/>
          </a:p>
        </p:txBody>
      </p:sp>
      <p:sp>
        <p:nvSpPr>
          <p:cNvPr id="791" name="Google Shape;791;p9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46</a:t>
            </a:fld>
            <a:endParaRPr/>
          </a:p>
        </p:txBody>
      </p:sp>
      <p:sp>
        <p:nvSpPr>
          <p:cNvPr id="792" name="Google Shape;792;p90"/>
          <p:cNvSpPr txBox="1">
            <a:spLocks noGrp="1"/>
          </p:cNvSpPr>
          <p:nvPr>
            <p:ph type="title"/>
          </p:nvPr>
        </p:nvSpPr>
        <p:spPr>
          <a:xfrm>
            <a:off x="2357950" y="3262200"/>
            <a:ext cx="13542000" cy="162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 French the adjective usually comes after the noun.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93" name="Google Shape;793;p90"/>
          <p:cNvSpPr/>
          <p:nvPr/>
        </p:nvSpPr>
        <p:spPr>
          <a:xfrm>
            <a:off x="2357950" y="4995000"/>
            <a:ext cx="6256800" cy="906600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90"/>
          <p:cNvSpPr txBox="1">
            <a:spLocks noGrp="1"/>
          </p:cNvSpPr>
          <p:nvPr>
            <p:ph type="title"/>
          </p:nvPr>
        </p:nvSpPr>
        <p:spPr>
          <a:xfrm>
            <a:off x="6106500" y="6627750"/>
            <a:ext cx="5427000" cy="9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un chapeau </a:t>
            </a:r>
            <a:r>
              <a:rPr lang="en-GB">
                <a:solidFill>
                  <a:schemeClr val="accent1"/>
                </a:solidFill>
              </a:rPr>
              <a:t>vert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9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00" name="Google Shape;800;p9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47</a:t>
            </a:fld>
            <a:endParaRPr/>
          </a:p>
        </p:txBody>
      </p:sp>
      <p:pic>
        <p:nvPicPr>
          <p:cNvPr id="801" name="Google Shape;801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449" y="890050"/>
            <a:ext cx="2275000" cy="45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1"/>
          <p:cNvSpPr/>
          <p:nvPr/>
        </p:nvSpPr>
        <p:spPr>
          <a:xfrm>
            <a:off x="779525" y="6142600"/>
            <a:ext cx="7711500" cy="1524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un pantalon vert 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3" name="Google Shape;803;p91"/>
          <p:cNvSpPr/>
          <p:nvPr/>
        </p:nvSpPr>
        <p:spPr>
          <a:xfrm>
            <a:off x="9531550" y="6221000"/>
            <a:ext cx="7711500" cy="1524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un vert pantalon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4" name="Google Shape;804;p91"/>
          <p:cNvSpPr/>
          <p:nvPr/>
        </p:nvSpPr>
        <p:spPr>
          <a:xfrm>
            <a:off x="779525" y="6142600"/>
            <a:ext cx="7711500" cy="15246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91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9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11" name="Google Shape;811;p9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48</a:t>
            </a:fld>
            <a:endParaRPr/>
          </a:p>
        </p:txBody>
      </p:sp>
      <p:pic>
        <p:nvPicPr>
          <p:cNvPr id="812" name="Google Shape;812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">
            <a:off x="917950" y="1154850"/>
            <a:ext cx="3999875" cy="34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4125" y="1021650"/>
            <a:ext cx="3999875" cy="34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37675" y="1154850"/>
            <a:ext cx="3999875" cy="34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92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816" name="Google Shape;816;p92"/>
          <p:cNvSpPr/>
          <p:nvPr/>
        </p:nvSpPr>
        <p:spPr>
          <a:xfrm>
            <a:off x="4721650" y="5237400"/>
            <a:ext cx="8022300" cy="1968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 verte</a:t>
            </a:r>
            <a:endParaRPr sz="6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7" name="Google Shape;817;p92"/>
          <p:cNvSpPr/>
          <p:nvPr/>
        </p:nvSpPr>
        <p:spPr>
          <a:xfrm>
            <a:off x="5316350" y="670850"/>
            <a:ext cx="4522800" cy="4144500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92"/>
          <p:cNvSpPr/>
          <p:nvPr/>
        </p:nvSpPr>
        <p:spPr>
          <a:xfrm>
            <a:off x="4721650" y="5237400"/>
            <a:ext cx="8022300" cy="1968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 vert</a:t>
            </a:r>
            <a:r>
              <a:rPr lang="en-GB" sz="6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6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9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24" name="Google Shape;824;p9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49</a:t>
            </a:fld>
            <a:endParaRPr/>
          </a:p>
        </p:txBody>
      </p:sp>
      <p:pic>
        <p:nvPicPr>
          <p:cNvPr id="825" name="Google Shape;825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">
            <a:off x="917950" y="1154850"/>
            <a:ext cx="3999875" cy="34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4125" y="1021650"/>
            <a:ext cx="3999875" cy="34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37675" y="1154850"/>
            <a:ext cx="3999875" cy="34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93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829" name="Google Shape;829;p93"/>
          <p:cNvSpPr/>
          <p:nvPr/>
        </p:nvSpPr>
        <p:spPr>
          <a:xfrm>
            <a:off x="4721650" y="5237400"/>
            <a:ext cx="8022300" cy="1968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 noire</a:t>
            </a:r>
            <a:endParaRPr sz="6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0" name="Google Shape;830;p93"/>
          <p:cNvSpPr/>
          <p:nvPr/>
        </p:nvSpPr>
        <p:spPr>
          <a:xfrm>
            <a:off x="491100" y="670850"/>
            <a:ext cx="4522800" cy="4144500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93"/>
          <p:cNvSpPr/>
          <p:nvPr/>
        </p:nvSpPr>
        <p:spPr>
          <a:xfrm>
            <a:off x="4721650" y="5237400"/>
            <a:ext cx="8022300" cy="1968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 noir</a:t>
            </a:r>
            <a:r>
              <a:rPr lang="en-GB" sz="6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6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0" name="Google Shape;340;p4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341" name="Google Shape;341;p48"/>
          <p:cNvSpPr/>
          <p:nvPr/>
        </p:nvSpPr>
        <p:spPr>
          <a:xfrm>
            <a:off x="13070950" y="3444575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2" name="Google Shape;34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8523" y="694975"/>
            <a:ext cx="4664100" cy="401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187" y="635525"/>
            <a:ext cx="2240775" cy="44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8"/>
          <p:cNvSpPr/>
          <p:nvPr/>
        </p:nvSpPr>
        <p:spPr>
          <a:xfrm>
            <a:off x="597025" y="3444575"/>
            <a:ext cx="44196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48"/>
          <p:cNvSpPr/>
          <p:nvPr/>
        </p:nvSpPr>
        <p:spPr>
          <a:xfrm>
            <a:off x="2161025" y="6246225"/>
            <a:ext cx="14283300" cy="15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Which of these nouns is masculine?</a:t>
            </a:r>
            <a:endParaRPr sz="6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48"/>
          <p:cNvSpPr/>
          <p:nvPr/>
        </p:nvSpPr>
        <p:spPr>
          <a:xfrm>
            <a:off x="597025" y="3468875"/>
            <a:ext cx="4419600" cy="1623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8"/>
          <p:cNvSpPr txBox="1"/>
          <p:nvPr/>
        </p:nvSpPr>
        <p:spPr>
          <a:xfrm>
            <a:off x="137950" y="9021200"/>
            <a:ext cx="30000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9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7" name="Google Shape;837;p9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50</a:t>
            </a:fld>
            <a:endParaRPr/>
          </a:p>
        </p:txBody>
      </p:sp>
      <p:pic>
        <p:nvPicPr>
          <p:cNvPr id="838" name="Google Shape;838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">
            <a:off x="917950" y="1154850"/>
            <a:ext cx="3999875" cy="34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4125" y="1021650"/>
            <a:ext cx="3999875" cy="34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37675" y="1154850"/>
            <a:ext cx="3999875" cy="34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94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842" name="Google Shape;842;p94"/>
          <p:cNvSpPr/>
          <p:nvPr/>
        </p:nvSpPr>
        <p:spPr>
          <a:xfrm>
            <a:off x="4721650" y="5237400"/>
            <a:ext cx="8022300" cy="1968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 bleue</a:t>
            </a:r>
            <a:endParaRPr sz="6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3" name="Google Shape;843;p94"/>
          <p:cNvSpPr/>
          <p:nvPr/>
        </p:nvSpPr>
        <p:spPr>
          <a:xfrm>
            <a:off x="9830800" y="804050"/>
            <a:ext cx="4522800" cy="4144500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94"/>
          <p:cNvSpPr/>
          <p:nvPr/>
        </p:nvSpPr>
        <p:spPr>
          <a:xfrm>
            <a:off x="4721650" y="5237400"/>
            <a:ext cx="8022300" cy="1968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 bleu</a:t>
            </a:r>
            <a:r>
              <a:rPr lang="en-GB" sz="6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6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9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50" name="Google Shape;850;p9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51</a:t>
            </a:fld>
            <a:endParaRPr/>
          </a:p>
        </p:txBody>
      </p:sp>
      <p:sp>
        <p:nvSpPr>
          <p:cNvPr id="851" name="Google Shape;851;p95"/>
          <p:cNvSpPr/>
          <p:nvPr/>
        </p:nvSpPr>
        <p:spPr>
          <a:xfrm>
            <a:off x="1731725" y="490400"/>
            <a:ext cx="1894500" cy="1983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95"/>
          <p:cNvSpPr/>
          <p:nvPr/>
        </p:nvSpPr>
        <p:spPr>
          <a:xfrm>
            <a:off x="11549213" y="4587075"/>
            <a:ext cx="1894500" cy="19833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95"/>
          <p:cNvSpPr/>
          <p:nvPr/>
        </p:nvSpPr>
        <p:spPr>
          <a:xfrm>
            <a:off x="11438225" y="490400"/>
            <a:ext cx="1894500" cy="1983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95"/>
          <p:cNvSpPr/>
          <p:nvPr/>
        </p:nvSpPr>
        <p:spPr>
          <a:xfrm>
            <a:off x="1731725" y="4587075"/>
            <a:ext cx="1894500" cy="19833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95"/>
          <p:cNvSpPr/>
          <p:nvPr/>
        </p:nvSpPr>
        <p:spPr>
          <a:xfrm>
            <a:off x="6879363" y="4587075"/>
            <a:ext cx="1894500" cy="19833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95"/>
          <p:cNvSpPr/>
          <p:nvPr/>
        </p:nvSpPr>
        <p:spPr>
          <a:xfrm>
            <a:off x="6879375" y="463000"/>
            <a:ext cx="1894500" cy="19833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95"/>
          <p:cNvSpPr/>
          <p:nvPr/>
        </p:nvSpPr>
        <p:spPr>
          <a:xfrm>
            <a:off x="1620725" y="2622375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rouge</a:t>
            </a:r>
            <a:endParaRPr sz="4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8" name="Google Shape;858;p95"/>
          <p:cNvSpPr/>
          <p:nvPr/>
        </p:nvSpPr>
        <p:spPr>
          <a:xfrm>
            <a:off x="11438225" y="67830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vert</a:t>
            </a:r>
            <a:endParaRPr sz="4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9" name="Google Shape;859;p95"/>
          <p:cNvSpPr/>
          <p:nvPr/>
        </p:nvSpPr>
        <p:spPr>
          <a:xfrm>
            <a:off x="11438225" y="27018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jaune</a:t>
            </a:r>
            <a:endParaRPr sz="48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0" name="Google Shape;860;p95"/>
          <p:cNvSpPr/>
          <p:nvPr/>
        </p:nvSpPr>
        <p:spPr>
          <a:xfrm>
            <a:off x="1620725" y="6782988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bleu</a:t>
            </a:r>
            <a:endParaRPr sz="4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1" name="Google Shape;861;p95"/>
          <p:cNvSpPr/>
          <p:nvPr/>
        </p:nvSpPr>
        <p:spPr>
          <a:xfrm>
            <a:off x="6768375" y="67830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noir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2" name="Google Shape;862;p95"/>
          <p:cNvSpPr/>
          <p:nvPr/>
        </p:nvSpPr>
        <p:spPr>
          <a:xfrm>
            <a:off x="6768375" y="27018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rose</a:t>
            </a:r>
            <a:endParaRPr sz="4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9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8" name="Google Shape;868;p9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52</a:t>
            </a:fld>
            <a:endParaRPr/>
          </a:p>
        </p:txBody>
      </p:sp>
      <p:sp>
        <p:nvSpPr>
          <p:cNvPr id="869" name="Google Shape;869;p96"/>
          <p:cNvSpPr/>
          <p:nvPr/>
        </p:nvSpPr>
        <p:spPr>
          <a:xfrm>
            <a:off x="1731725" y="490400"/>
            <a:ext cx="1894500" cy="1983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96"/>
          <p:cNvSpPr/>
          <p:nvPr/>
        </p:nvSpPr>
        <p:spPr>
          <a:xfrm>
            <a:off x="11549213" y="4587075"/>
            <a:ext cx="1894500" cy="19833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96"/>
          <p:cNvSpPr/>
          <p:nvPr/>
        </p:nvSpPr>
        <p:spPr>
          <a:xfrm>
            <a:off x="11438225" y="490400"/>
            <a:ext cx="1894500" cy="1983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96"/>
          <p:cNvSpPr/>
          <p:nvPr/>
        </p:nvSpPr>
        <p:spPr>
          <a:xfrm>
            <a:off x="1731725" y="4587075"/>
            <a:ext cx="1894500" cy="19833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96"/>
          <p:cNvSpPr/>
          <p:nvPr/>
        </p:nvSpPr>
        <p:spPr>
          <a:xfrm>
            <a:off x="6879363" y="4587075"/>
            <a:ext cx="1894500" cy="19833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96"/>
          <p:cNvSpPr/>
          <p:nvPr/>
        </p:nvSpPr>
        <p:spPr>
          <a:xfrm>
            <a:off x="6879375" y="463000"/>
            <a:ext cx="1894500" cy="19833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96"/>
          <p:cNvSpPr/>
          <p:nvPr/>
        </p:nvSpPr>
        <p:spPr>
          <a:xfrm>
            <a:off x="1620725" y="2622375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rouge</a:t>
            </a:r>
            <a:endParaRPr sz="4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6" name="Google Shape;876;p96"/>
          <p:cNvSpPr/>
          <p:nvPr/>
        </p:nvSpPr>
        <p:spPr>
          <a:xfrm>
            <a:off x="11438225" y="67830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vert</a:t>
            </a:r>
            <a:endParaRPr sz="4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7" name="Google Shape;877;p96"/>
          <p:cNvSpPr/>
          <p:nvPr/>
        </p:nvSpPr>
        <p:spPr>
          <a:xfrm>
            <a:off x="11438225" y="27018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jaune</a:t>
            </a:r>
            <a:endParaRPr sz="48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8" name="Google Shape;878;p96"/>
          <p:cNvSpPr/>
          <p:nvPr/>
        </p:nvSpPr>
        <p:spPr>
          <a:xfrm>
            <a:off x="1620725" y="6782988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bleu</a:t>
            </a:r>
            <a:endParaRPr sz="4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9" name="Google Shape;879;p96"/>
          <p:cNvSpPr/>
          <p:nvPr/>
        </p:nvSpPr>
        <p:spPr>
          <a:xfrm>
            <a:off x="6768375" y="67830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noir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0" name="Google Shape;880;p96"/>
          <p:cNvSpPr/>
          <p:nvPr/>
        </p:nvSpPr>
        <p:spPr>
          <a:xfrm>
            <a:off x="6768375" y="27018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rose</a:t>
            </a:r>
            <a:endParaRPr sz="4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1" name="Google Shape;881;p96"/>
          <p:cNvSpPr/>
          <p:nvPr/>
        </p:nvSpPr>
        <p:spPr>
          <a:xfrm>
            <a:off x="1620725" y="7987413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bleu</a:t>
            </a:r>
            <a:r>
              <a:rPr lang="en-GB" sz="48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48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2" name="Google Shape;882;p96"/>
          <p:cNvSpPr/>
          <p:nvPr/>
        </p:nvSpPr>
        <p:spPr>
          <a:xfrm>
            <a:off x="6768375" y="7987425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noir</a:t>
            </a:r>
            <a:r>
              <a:rPr lang="en-GB" sz="4800" u="sng"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4800"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3" name="Google Shape;883;p96"/>
          <p:cNvSpPr/>
          <p:nvPr/>
        </p:nvSpPr>
        <p:spPr>
          <a:xfrm>
            <a:off x="11438225" y="7987425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vert</a:t>
            </a:r>
            <a:r>
              <a:rPr lang="en-GB" sz="48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4800" u="sng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9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9" name="Google Shape;889;p9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53</a:t>
            </a:fld>
            <a:endParaRPr/>
          </a:p>
        </p:txBody>
      </p:sp>
      <p:sp>
        <p:nvSpPr>
          <p:cNvPr id="890" name="Google Shape;890;p97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891" name="Google Shape;891;p97"/>
          <p:cNvSpPr/>
          <p:nvPr/>
        </p:nvSpPr>
        <p:spPr>
          <a:xfrm>
            <a:off x="9952449" y="448825"/>
            <a:ext cx="4035000" cy="3488400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7"/>
          <p:cNvSpPr/>
          <p:nvPr/>
        </p:nvSpPr>
        <p:spPr>
          <a:xfrm>
            <a:off x="4570400" y="5298975"/>
            <a:ext cx="8022300" cy="1968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tennis vert</a:t>
            </a:r>
            <a:r>
              <a:rPr lang="en-GB" sz="6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6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3" name="Google Shape;893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300" y="1030763"/>
            <a:ext cx="3045464" cy="23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8900" y="1030775"/>
            <a:ext cx="3045464" cy="23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90725" y="1024338"/>
            <a:ext cx="3045464" cy="2337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96" name="Google Shape;896;p97"/>
          <p:cNvGraphicFramePr/>
          <p:nvPr/>
        </p:nvGraphicFramePr>
        <p:xfrm>
          <a:off x="13066525" y="5037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232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30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30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30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30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30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30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30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30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97" name="Google Shape;897;p97"/>
          <p:cNvSpPr/>
          <p:nvPr/>
        </p:nvSpPr>
        <p:spPr>
          <a:xfrm>
            <a:off x="13084475" y="6142600"/>
            <a:ext cx="2304900" cy="1263600"/>
          </a:xfrm>
          <a:prstGeom prst="rect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9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3" name="Google Shape;903;p9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54</a:t>
            </a:fld>
            <a:endParaRPr/>
          </a:p>
        </p:txBody>
      </p:sp>
      <p:sp>
        <p:nvSpPr>
          <p:cNvPr id="904" name="Google Shape;904;p98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905" name="Google Shape;905;p98"/>
          <p:cNvSpPr/>
          <p:nvPr/>
        </p:nvSpPr>
        <p:spPr>
          <a:xfrm>
            <a:off x="2224699" y="360025"/>
            <a:ext cx="4035000" cy="3488400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8"/>
          <p:cNvSpPr/>
          <p:nvPr/>
        </p:nvSpPr>
        <p:spPr>
          <a:xfrm>
            <a:off x="4928850" y="4982700"/>
            <a:ext cx="8022300" cy="1968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tennis noir</a:t>
            </a:r>
            <a:r>
              <a:rPr lang="en-GB" sz="6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6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7" name="Google Shape;907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300" y="1030763"/>
            <a:ext cx="3045464" cy="23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8900" y="1030775"/>
            <a:ext cx="3045464" cy="23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90725" y="1024338"/>
            <a:ext cx="3045464" cy="233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9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5" name="Google Shape;915;p9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55</a:t>
            </a:fld>
            <a:endParaRPr/>
          </a:p>
        </p:txBody>
      </p:sp>
      <p:sp>
        <p:nvSpPr>
          <p:cNvPr id="916" name="Google Shape;916;p99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917" name="Google Shape;917;p99"/>
          <p:cNvSpPr/>
          <p:nvPr/>
        </p:nvSpPr>
        <p:spPr>
          <a:xfrm>
            <a:off x="6114136" y="300825"/>
            <a:ext cx="4035000" cy="3488400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99"/>
          <p:cNvSpPr/>
          <p:nvPr/>
        </p:nvSpPr>
        <p:spPr>
          <a:xfrm>
            <a:off x="4956275" y="4990625"/>
            <a:ext cx="8022300" cy="1968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tennis bleu</a:t>
            </a:r>
            <a:r>
              <a:rPr lang="en-GB" sz="6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6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9" name="Google Shape;919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300" y="1030763"/>
            <a:ext cx="3045464" cy="23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8900" y="1030775"/>
            <a:ext cx="3045464" cy="23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90725" y="1024338"/>
            <a:ext cx="3045464" cy="233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0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27" name="Google Shape;927;p10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56</a:t>
            </a:fld>
            <a:endParaRPr/>
          </a:p>
        </p:txBody>
      </p:sp>
      <p:sp>
        <p:nvSpPr>
          <p:cNvPr id="928" name="Google Shape;928;p100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929" name="Google Shape;929;p100"/>
          <p:cNvSpPr/>
          <p:nvPr/>
        </p:nvSpPr>
        <p:spPr>
          <a:xfrm>
            <a:off x="9952449" y="448825"/>
            <a:ext cx="4035000" cy="3488400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00"/>
          <p:cNvSpPr/>
          <p:nvPr/>
        </p:nvSpPr>
        <p:spPr>
          <a:xfrm>
            <a:off x="3188688" y="5205950"/>
            <a:ext cx="9247500" cy="1968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chaussettes vert</a:t>
            </a:r>
            <a:r>
              <a:rPr lang="en-GB" sz="6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sz="6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31" name="Google Shape;931;p100"/>
          <p:cNvGraphicFramePr/>
          <p:nvPr/>
        </p:nvGraphicFramePr>
        <p:xfrm>
          <a:off x="13066525" y="5037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{1C482F8A-7983-4298-AAB0-1294F8BE9A40}</a:tableStyleId>
              </a:tblPr>
              <a:tblGrid>
                <a:gridCol w="232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30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30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</a:t>
                      </a:r>
                      <a:endParaRPr sz="30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singular</a:t>
                      </a:r>
                      <a:endParaRPr sz="30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Masculine</a:t>
                      </a:r>
                      <a:endParaRPr sz="30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30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Feminine </a:t>
                      </a:r>
                      <a:endParaRPr sz="30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</a:t>
                      </a:r>
                      <a:endParaRPr sz="30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32" name="Google Shape;932;p100"/>
          <p:cNvSpPr/>
          <p:nvPr/>
        </p:nvSpPr>
        <p:spPr>
          <a:xfrm>
            <a:off x="15389300" y="6134550"/>
            <a:ext cx="2511300" cy="1263600"/>
          </a:xfrm>
          <a:prstGeom prst="rect">
            <a:avLst/>
          </a:prstGeom>
          <a:noFill/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3" name="Google Shape;933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0100" y="1104150"/>
            <a:ext cx="2659875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0100" y="994500"/>
            <a:ext cx="2659875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2500" y="994500"/>
            <a:ext cx="2659875" cy="25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0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41" name="Google Shape;941;p10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57</a:t>
            </a:fld>
            <a:endParaRPr/>
          </a:p>
        </p:txBody>
      </p:sp>
      <p:sp>
        <p:nvSpPr>
          <p:cNvPr id="942" name="Google Shape;942;p101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943" name="Google Shape;943;p101"/>
          <p:cNvSpPr/>
          <p:nvPr/>
        </p:nvSpPr>
        <p:spPr>
          <a:xfrm>
            <a:off x="5704424" y="707700"/>
            <a:ext cx="4035000" cy="3488400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01"/>
          <p:cNvSpPr/>
          <p:nvPr/>
        </p:nvSpPr>
        <p:spPr>
          <a:xfrm>
            <a:off x="3691938" y="5205950"/>
            <a:ext cx="9247500" cy="1968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chaussettes noir</a:t>
            </a:r>
            <a:r>
              <a:rPr lang="en-GB" sz="6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sz="6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5" name="Google Shape;945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0100" y="1104150"/>
            <a:ext cx="2659875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0100" y="994500"/>
            <a:ext cx="2659875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2500" y="994500"/>
            <a:ext cx="2659875" cy="25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0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3" name="Google Shape;953;p10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58</a:t>
            </a:fld>
            <a:endParaRPr/>
          </a:p>
        </p:txBody>
      </p:sp>
      <p:sp>
        <p:nvSpPr>
          <p:cNvPr id="954" name="Google Shape;954;p102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955" name="Google Shape;955;p102"/>
          <p:cNvSpPr/>
          <p:nvPr/>
        </p:nvSpPr>
        <p:spPr>
          <a:xfrm>
            <a:off x="1811649" y="633700"/>
            <a:ext cx="4035000" cy="3488400"/>
          </a:xfrm>
          <a:prstGeom prst="ellipse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02"/>
          <p:cNvSpPr/>
          <p:nvPr/>
        </p:nvSpPr>
        <p:spPr>
          <a:xfrm>
            <a:off x="3691938" y="5205950"/>
            <a:ext cx="9247500" cy="1968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chaussettes rose</a:t>
            </a:r>
            <a:r>
              <a:rPr lang="en-GB" sz="6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6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7" name="Google Shape;957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0100" y="1104150"/>
            <a:ext cx="2659875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0100" y="994500"/>
            <a:ext cx="2659875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2500" y="994500"/>
            <a:ext cx="2659875" cy="25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0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5" name="Google Shape;965;p103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59</a:t>
            </a:fld>
            <a:endParaRPr/>
          </a:p>
        </p:txBody>
      </p:sp>
      <p:sp>
        <p:nvSpPr>
          <p:cNvPr id="966" name="Google Shape;966;p103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967" name="Google Shape;967;p103"/>
          <p:cNvSpPr/>
          <p:nvPr/>
        </p:nvSpPr>
        <p:spPr>
          <a:xfrm>
            <a:off x="1455300" y="5105450"/>
            <a:ext cx="7364700" cy="1765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chaussettes</a:t>
            </a:r>
            <a:endParaRPr sz="6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8" name="Google Shape;968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1988" y="374450"/>
            <a:ext cx="19431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6438" y="374450"/>
            <a:ext cx="19431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103"/>
          <p:cNvSpPr/>
          <p:nvPr/>
        </p:nvSpPr>
        <p:spPr>
          <a:xfrm>
            <a:off x="9852825" y="4053525"/>
            <a:ext cx="3971700" cy="1765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jaune</a:t>
            </a:r>
            <a:endParaRPr sz="6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1" name="Google Shape;971;p103"/>
          <p:cNvSpPr/>
          <p:nvPr/>
        </p:nvSpPr>
        <p:spPr>
          <a:xfrm>
            <a:off x="9852825" y="6440950"/>
            <a:ext cx="3971700" cy="1765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jaunes</a:t>
            </a:r>
            <a:endParaRPr sz="6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2" name="Google Shape;972;p103"/>
          <p:cNvSpPr/>
          <p:nvPr/>
        </p:nvSpPr>
        <p:spPr>
          <a:xfrm>
            <a:off x="9877425" y="6440950"/>
            <a:ext cx="3922500" cy="1765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3" name="Google Shape;353;p4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354" name="Google Shape;354;p49"/>
          <p:cNvSpPr/>
          <p:nvPr/>
        </p:nvSpPr>
        <p:spPr>
          <a:xfrm>
            <a:off x="13115350" y="2876300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5" name="Google Shape;35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8523" y="694975"/>
            <a:ext cx="4664100" cy="401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187" y="635525"/>
            <a:ext cx="2240775" cy="44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9"/>
          <p:cNvSpPr/>
          <p:nvPr/>
        </p:nvSpPr>
        <p:spPr>
          <a:xfrm>
            <a:off x="597025" y="2941325"/>
            <a:ext cx="44196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49"/>
          <p:cNvSpPr/>
          <p:nvPr/>
        </p:nvSpPr>
        <p:spPr>
          <a:xfrm>
            <a:off x="298650" y="6882700"/>
            <a:ext cx="17690700" cy="1554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If ‘un pantalon’ is masculine, what is ‘une chemise’?</a:t>
            </a:r>
            <a:endParaRPr sz="5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49"/>
          <p:cNvSpPr/>
          <p:nvPr/>
        </p:nvSpPr>
        <p:spPr>
          <a:xfrm>
            <a:off x="597025" y="4988325"/>
            <a:ext cx="44196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masculine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49"/>
          <p:cNvSpPr/>
          <p:nvPr/>
        </p:nvSpPr>
        <p:spPr>
          <a:xfrm>
            <a:off x="13115350" y="4879500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feminine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49"/>
          <p:cNvSpPr txBox="1"/>
          <p:nvPr/>
        </p:nvSpPr>
        <p:spPr>
          <a:xfrm>
            <a:off x="137950" y="9021200"/>
            <a:ext cx="30000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0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8" name="Google Shape;978;p10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60</a:t>
            </a:fld>
            <a:endParaRPr/>
          </a:p>
        </p:txBody>
      </p:sp>
      <p:sp>
        <p:nvSpPr>
          <p:cNvPr id="979" name="Google Shape;979;p104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980" name="Google Shape;980;p104"/>
          <p:cNvSpPr/>
          <p:nvPr/>
        </p:nvSpPr>
        <p:spPr>
          <a:xfrm>
            <a:off x="1455300" y="5105450"/>
            <a:ext cx="7364700" cy="176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chaussures</a:t>
            </a:r>
            <a:endParaRPr sz="6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1" name="Google Shape;981;p104"/>
          <p:cNvSpPr/>
          <p:nvPr/>
        </p:nvSpPr>
        <p:spPr>
          <a:xfrm>
            <a:off x="9852825" y="4053525"/>
            <a:ext cx="3971700" cy="176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noirs</a:t>
            </a:r>
            <a:endParaRPr sz="6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2" name="Google Shape;982;p104"/>
          <p:cNvSpPr/>
          <p:nvPr/>
        </p:nvSpPr>
        <p:spPr>
          <a:xfrm>
            <a:off x="9852825" y="6539725"/>
            <a:ext cx="3971700" cy="176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noires</a:t>
            </a:r>
            <a:endParaRPr sz="6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3" name="Google Shape;983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5650" y="671100"/>
            <a:ext cx="2854702" cy="25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104"/>
          <p:cNvSpPr/>
          <p:nvPr/>
        </p:nvSpPr>
        <p:spPr>
          <a:xfrm>
            <a:off x="9852825" y="6539725"/>
            <a:ext cx="3971700" cy="1765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0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90" name="Google Shape;990;p10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61</a:t>
            </a:fld>
            <a:endParaRPr/>
          </a:p>
        </p:txBody>
      </p:sp>
      <p:sp>
        <p:nvSpPr>
          <p:cNvPr id="991" name="Google Shape;991;p105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992" name="Google Shape;992;p105"/>
          <p:cNvSpPr/>
          <p:nvPr/>
        </p:nvSpPr>
        <p:spPr>
          <a:xfrm>
            <a:off x="1455300" y="5105450"/>
            <a:ext cx="7364700" cy="176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gants</a:t>
            </a:r>
            <a:endParaRPr sz="6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3" name="Google Shape;993;p105"/>
          <p:cNvSpPr/>
          <p:nvPr/>
        </p:nvSpPr>
        <p:spPr>
          <a:xfrm>
            <a:off x="9852825" y="4053525"/>
            <a:ext cx="3971700" cy="176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bleus</a:t>
            </a:r>
            <a:endParaRPr sz="6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4" name="Google Shape;994;p105"/>
          <p:cNvSpPr/>
          <p:nvPr/>
        </p:nvSpPr>
        <p:spPr>
          <a:xfrm>
            <a:off x="9852825" y="6440950"/>
            <a:ext cx="3971700" cy="1765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bleues</a:t>
            </a:r>
            <a:endParaRPr sz="6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5" name="Google Shape;995;p105"/>
          <p:cNvSpPr/>
          <p:nvPr/>
        </p:nvSpPr>
        <p:spPr>
          <a:xfrm>
            <a:off x="9877425" y="4053525"/>
            <a:ext cx="3922500" cy="1765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6" name="Google Shape;996;p105"/>
          <p:cNvPicPr preferRelativeResize="0"/>
          <p:nvPr/>
        </p:nvPicPr>
        <p:blipFill rotWithShape="1">
          <a:blip r:embed="rId3">
            <a:alphaModFix/>
          </a:blip>
          <a:srcRect r="64835"/>
          <a:stretch/>
        </p:blipFill>
        <p:spPr>
          <a:xfrm>
            <a:off x="6535975" y="476802"/>
            <a:ext cx="2196876" cy="29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0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2" name="Google Shape;1002;p10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62</a:t>
            </a:fld>
            <a:endParaRPr/>
          </a:p>
        </p:txBody>
      </p:sp>
      <p:sp>
        <p:nvSpPr>
          <p:cNvPr id="1003" name="Google Shape;1003;p106"/>
          <p:cNvSpPr/>
          <p:nvPr/>
        </p:nvSpPr>
        <p:spPr>
          <a:xfrm>
            <a:off x="1731725" y="490400"/>
            <a:ext cx="1894500" cy="1983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106"/>
          <p:cNvSpPr/>
          <p:nvPr/>
        </p:nvSpPr>
        <p:spPr>
          <a:xfrm>
            <a:off x="11549213" y="4587075"/>
            <a:ext cx="1894500" cy="19833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106"/>
          <p:cNvSpPr/>
          <p:nvPr/>
        </p:nvSpPr>
        <p:spPr>
          <a:xfrm>
            <a:off x="11438225" y="490400"/>
            <a:ext cx="1894500" cy="1983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106"/>
          <p:cNvSpPr/>
          <p:nvPr/>
        </p:nvSpPr>
        <p:spPr>
          <a:xfrm>
            <a:off x="1731725" y="4587075"/>
            <a:ext cx="1894500" cy="19833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106"/>
          <p:cNvSpPr/>
          <p:nvPr/>
        </p:nvSpPr>
        <p:spPr>
          <a:xfrm>
            <a:off x="6879363" y="4587075"/>
            <a:ext cx="1894500" cy="19833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106"/>
          <p:cNvSpPr/>
          <p:nvPr/>
        </p:nvSpPr>
        <p:spPr>
          <a:xfrm>
            <a:off x="6879375" y="463000"/>
            <a:ext cx="1894500" cy="19833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106"/>
          <p:cNvSpPr/>
          <p:nvPr/>
        </p:nvSpPr>
        <p:spPr>
          <a:xfrm>
            <a:off x="1620725" y="2622375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rouge</a:t>
            </a:r>
            <a:endParaRPr sz="4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0" name="Google Shape;1010;p106"/>
          <p:cNvSpPr/>
          <p:nvPr/>
        </p:nvSpPr>
        <p:spPr>
          <a:xfrm>
            <a:off x="11438225" y="67830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vert</a:t>
            </a:r>
            <a:endParaRPr sz="4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1" name="Google Shape;1011;p106"/>
          <p:cNvSpPr/>
          <p:nvPr/>
        </p:nvSpPr>
        <p:spPr>
          <a:xfrm>
            <a:off x="11438225" y="27018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jaune</a:t>
            </a:r>
            <a:endParaRPr sz="48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2" name="Google Shape;1012;p106"/>
          <p:cNvSpPr/>
          <p:nvPr/>
        </p:nvSpPr>
        <p:spPr>
          <a:xfrm>
            <a:off x="1620725" y="6782988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bleu</a:t>
            </a:r>
            <a:endParaRPr sz="4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3" name="Google Shape;1013;p106"/>
          <p:cNvSpPr/>
          <p:nvPr/>
        </p:nvSpPr>
        <p:spPr>
          <a:xfrm>
            <a:off x="6768375" y="67830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noir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4" name="Google Shape;1014;p106"/>
          <p:cNvSpPr/>
          <p:nvPr/>
        </p:nvSpPr>
        <p:spPr>
          <a:xfrm>
            <a:off x="6768375" y="27018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rose</a:t>
            </a:r>
            <a:endParaRPr sz="4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0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20" name="Google Shape;1020;p10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63</a:t>
            </a:fld>
            <a:endParaRPr/>
          </a:p>
        </p:txBody>
      </p:sp>
      <p:sp>
        <p:nvSpPr>
          <p:cNvPr id="1021" name="Google Shape;1021;p107"/>
          <p:cNvSpPr/>
          <p:nvPr/>
        </p:nvSpPr>
        <p:spPr>
          <a:xfrm>
            <a:off x="1731725" y="490400"/>
            <a:ext cx="1894500" cy="1983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07"/>
          <p:cNvSpPr/>
          <p:nvPr/>
        </p:nvSpPr>
        <p:spPr>
          <a:xfrm>
            <a:off x="11549213" y="4587075"/>
            <a:ext cx="1894500" cy="19833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07"/>
          <p:cNvSpPr/>
          <p:nvPr/>
        </p:nvSpPr>
        <p:spPr>
          <a:xfrm>
            <a:off x="11438225" y="490400"/>
            <a:ext cx="1894500" cy="1983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107"/>
          <p:cNvSpPr/>
          <p:nvPr/>
        </p:nvSpPr>
        <p:spPr>
          <a:xfrm>
            <a:off x="1731725" y="4587075"/>
            <a:ext cx="1894500" cy="19833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107"/>
          <p:cNvSpPr/>
          <p:nvPr/>
        </p:nvSpPr>
        <p:spPr>
          <a:xfrm>
            <a:off x="6879363" y="4587075"/>
            <a:ext cx="1894500" cy="19833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107"/>
          <p:cNvSpPr/>
          <p:nvPr/>
        </p:nvSpPr>
        <p:spPr>
          <a:xfrm>
            <a:off x="6879375" y="463000"/>
            <a:ext cx="1894500" cy="19833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7"/>
          <p:cNvSpPr/>
          <p:nvPr/>
        </p:nvSpPr>
        <p:spPr>
          <a:xfrm>
            <a:off x="1620725" y="2622375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rouge</a:t>
            </a:r>
            <a:endParaRPr sz="4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8" name="Google Shape;1028;p107"/>
          <p:cNvSpPr/>
          <p:nvPr/>
        </p:nvSpPr>
        <p:spPr>
          <a:xfrm>
            <a:off x="11438225" y="67830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vert</a:t>
            </a:r>
            <a:endParaRPr sz="4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9" name="Google Shape;1029;p107"/>
          <p:cNvSpPr/>
          <p:nvPr/>
        </p:nvSpPr>
        <p:spPr>
          <a:xfrm>
            <a:off x="11438225" y="27018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jaune</a:t>
            </a:r>
            <a:endParaRPr sz="48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0" name="Google Shape;1030;p107"/>
          <p:cNvSpPr/>
          <p:nvPr/>
        </p:nvSpPr>
        <p:spPr>
          <a:xfrm>
            <a:off x="1620725" y="6782988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bleu</a:t>
            </a:r>
            <a:endParaRPr sz="4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1" name="Google Shape;1031;p107"/>
          <p:cNvSpPr/>
          <p:nvPr/>
        </p:nvSpPr>
        <p:spPr>
          <a:xfrm>
            <a:off x="6768375" y="67830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noir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2" name="Google Shape;1032;p107"/>
          <p:cNvSpPr/>
          <p:nvPr/>
        </p:nvSpPr>
        <p:spPr>
          <a:xfrm>
            <a:off x="6768375" y="27018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rose</a:t>
            </a:r>
            <a:endParaRPr sz="4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3" name="Google Shape;1033;p107"/>
          <p:cNvSpPr/>
          <p:nvPr/>
        </p:nvSpPr>
        <p:spPr>
          <a:xfrm>
            <a:off x="1620725" y="7987413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bleue</a:t>
            </a:r>
            <a:endParaRPr sz="4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4" name="Google Shape;1034;p107"/>
          <p:cNvSpPr/>
          <p:nvPr/>
        </p:nvSpPr>
        <p:spPr>
          <a:xfrm>
            <a:off x="6768375" y="7987425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noire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5" name="Google Shape;1035;p107"/>
          <p:cNvSpPr/>
          <p:nvPr/>
        </p:nvSpPr>
        <p:spPr>
          <a:xfrm>
            <a:off x="11438225" y="7987425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verte</a:t>
            </a:r>
            <a:endParaRPr sz="4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0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41" name="Google Shape;1041;p10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64</a:t>
            </a:fld>
            <a:endParaRPr/>
          </a:p>
        </p:txBody>
      </p:sp>
      <p:sp>
        <p:nvSpPr>
          <p:cNvPr id="1042" name="Google Shape;1042;p108"/>
          <p:cNvSpPr/>
          <p:nvPr/>
        </p:nvSpPr>
        <p:spPr>
          <a:xfrm>
            <a:off x="1731725" y="327575"/>
            <a:ext cx="1894500" cy="1983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08"/>
          <p:cNvSpPr/>
          <p:nvPr/>
        </p:nvSpPr>
        <p:spPr>
          <a:xfrm>
            <a:off x="12762938" y="4637625"/>
            <a:ext cx="1894500" cy="19833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08"/>
          <p:cNvSpPr/>
          <p:nvPr/>
        </p:nvSpPr>
        <p:spPr>
          <a:xfrm>
            <a:off x="11438225" y="216150"/>
            <a:ext cx="1894500" cy="1983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08"/>
          <p:cNvSpPr/>
          <p:nvPr/>
        </p:nvSpPr>
        <p:spPr>
          <a:xfrm>
            <a:off x="1731725" y="4587075"/>
            <a:ext cx="1894500" cy="19833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08"/>
          <p:cNvSpPr/>
          <p:nvPr/>
        </p:nvSpPr>
        <p:spPr>
          <a:xfrm>
            <a:off x="6879363" y="4587075"/>
            <a:ext cx="1894500" cy="19833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08"/>
          <p:cNvSpPr/>
          <p:nvPr/>
        </p:nvSpPr>
        <p:spPr>
          <a:xfrm>
            <a:off x="6990375" y="216150"/>
            <a:ext cx="1894500" cy="19833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08"/>
          <p:cNvSpPr/>
          <p:nvPr/>
        </p:nvSpPr>
        <p:spPr>
          <a:xfrm>
            <a:off x="1620725" y="23804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rouge</a:t>
            </a:r>
            <a:endParaRPr sz="4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9" name="Google Shape;1049;p108"/>
          <p:cNvSpPr/>
          <p:nvPr/>
        </p:nvSpPr>
        <p:spPr>
          <a:xfrm>
            <a:off x="11438225" y="67830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vert</a:t>
            </a:r>
            <a:endParaRPr sz="4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0" name="Google Shape;1050;p108"/>
          <p:cNvSpPr/>
          <p:nvPr/>
        </p:nvSpPr>
        <p:spPr>
          <a:xfrm>
            <a:off x="11438225" y="23804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jaune</a:t>
            </a:r>
            <a:endParaRPr sz="48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1" name="Google Shape;1051;p108"/>
          <p:cNvSpPr/>
          <p:nvPr/>
        </p:nvSpPr>
        <p:spPr>
          <a:xfrm>
            <a:off x="241450" y="6782988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bleu</a:t>
            </a:r>
            <a:endParaRPr sz="4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2" name="Google Shape;1052;p108"/>
          <p:cNvSpPr/>
          <p:nvPr/>
        </p:nvSpPr>
        <p:spPr>
          <a:xfrm>
            <a:off x="5909875" y="67830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noir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3" name="Google Shape;1053;p108"/>
          <p:cNvSpPr/>
          <p:nvPr/>
        </p:nvSpPr>
        <p:spPr>
          <a:xfrm>
            <a:off x="6879375" y="23804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rose</a:t>
            </a:r>
            <a:endParaRPr sz="4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4" name="Google Shape;1054;p108"/>
          <p:cNvSpPr/>
          <p:nvPr/>
        </p:nvSpPr>
        <p:spPr>
          <a:xfrm>
            <a:off x="241450" y="7913413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bleue</a:t>
            </a:r>
            <a:endParaRPr sz="4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5" name="Google Shape;1055;p108"/>
          <p:cNvSpPr/>
          <p:nvPr/>
        </p:nvSpPr>
        <p:spPr>
          <a:xfrm>
            <a:off x="5839838" y="7987425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noire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6" name="Google Shape;1056;p108"/>
          <p:cNvSpPr/>
          <p:nvPr/>
        </p:nvSpPr>
        <p:spPr>
          <a:xfrm>
            <a:off x="11438225" y="7987425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verte</a:t>
            </a:r>
            <a:endParaRPr sz="4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7" name="Google Shape;1057;p108"/>
          <p:cNvSpPr/>
          <p:nvPr/>
        </p:nvSpPr>
        <p:spPr>
          <a:xfrm>
            <a:off x="1606825" y="3441725"/>
            <a:ext cx="25080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rouges</a:t>
            </a:r>
            <a:endParaRPr sz="4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8" name="Google Shape;1058;p108"/>
          <p:cNvSpPr/>
          <p:nvPr/>
        </p:nvSpPr>
        <p:spPr>
          <a:xfrm>
            <a:off x="6879375" y="3483738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roses</a:t>
            </a:r>
            <a:endParaRPr sz="4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9" name="Google Shape;1059;p108"/>
          <p:cNvSpPr/>
          <p:nvPr/>
        </p:nvSpPr>
        <p:spPr>
          <a:xfrm>
            <a:off x="11438225" y="3483750"/>
            <a:ext cx="24012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jaunes</a:t>
            </a:r>
            <a:endParaRPr sz="4800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0" name="Google Shape;1060;p108"/>
          <p:cNvSpPr/>
          <p:nvPr/>
        </p:nvSpPr>
        <p:spPr>
          <a:xfrm>
            <a:off x="2540050" y="6782988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bleus</a:t>
            </a:r>
            <a:endParaRPr sz="4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1" name="Google Shape;1061;p108"/>
          <p:cNvSpPr/>
          <p:nvPr/>
        </p:nvSpPr>
        <p:spPr>
          <a:xfrm>
            <a:off x="2540050" y="7913425"/>
            <a:ext cx="23148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bleues</a:t>
            </a:r>
            <a:endParaRPr sz="4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2" name="Google Shape;1062;p108"/>
          <p:cNvSpPr/>
          <p:nvPr/>
        </p:nvSpPr>
        <p:spPr>
          <a:xfrm>
            <a:off x="8178900" y="67830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noirs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3" name="Google Shape;1063;p108"/>
          <p:cNvSpPr/>
          <p:nvPr/>
        </p:nvSpPr>
        <p:spPr>
          <a:xfrm>
            <a:off x="8214000" y="7987425"/>
            <a:ext cx="24012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noires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4" name="Google Shape;1064;p108"/>
          <p:cNvSpPr/>
          <p:nvPr/>
        </p:nvSpPr>
        <p:spPr>
          <a:xfrm>
            <a:off x="13677650" y="6783000"/>
            <a:ext cx="21165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verts</a:t>
            </a:r>
            <a:endParaRPr sz="4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5" name="Google Shape;1065;p108"/>
          <p:cNvSpPr/>
          <p:nvPr/>
        </p:nvSpPr>
        <p:spPr>
          <a:xfrm>
            <a:off x="13677650" y="7987425"/>
            <a:ext cx="2508000" cy="99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vertes</a:t>
            </a:r>
            <a:endParaRPr sz="4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109"/>
          <p:cNvPicPr preferRelativeResize="0"/>
          <p:nvPr/>
        </p:nvPicPr>
        <p:blipFill rotWithShape="1">
          <a:blip r:embed="rId3">
            <a:alphaModFix/>
          </a:blip>
          <a:srcRect b="41283"/>
          <a:stretch/>
        </p:blipFill>
        <p:spPr>
          <a:xfrm>
            <a:off x="509288" y="315775"/>
            <a:ext cx="10546325" cy="706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10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2" name="Google Shape;1072;p10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65</a:t>
            </a:fld>
            <a:endParaRPr/>
          </a:p>
        </p:txBody>
      </p:sp>
      <p:pic>
        <p:nvPicPr>
          <p:cNvPr id="1073" name="Google Shape;1073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46831">
            <a:off x="11504972" y="2431001"/>
            <a:ext cx="2868281" cy="246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1675" y="3773300"/>
            <a:ext cx="4773150" cy="25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04713" y="6154775"/>
            <a:ext cx="1721600" cy="16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96988" y="890050"/>
            <a:ext cx="1968600" cy="134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275425" y="6051163"/>
            <a:ext cx="1836600" cy="1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09"/>
          <p:cNvSpPr txBox="1"/>
          <p:nvPr/>
        </p:nvSpPr>
        <p:spPr>
          <a:xfrm>
            <a:off x="2471825" y="1746575"/>
            <a:ext cx="7563600" cy="47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 chapeau _______________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chemise _______________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jupe ______________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 chaussettes _____________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 tennis _______________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79" name="Google Shape;1079;p109"/>
          <p:cNvGrpSpPr/>
          <p:nvPr/>
        </p:nvGrpSpPr>
        <p:grpSpPr>
          <a:xfrm>
            <a:off x="16560319" y="6497669"/>
            <a:ext cx="1258305" cy="1975297"/>
            <a:chOff x="3258050" y="2365375"/>
            <a:chExt cx="1121284" cy="1975297"/>
          </a:xfrm>
        </p:grpSpPr>
        <p:pic>
          <p:nvPicPr>
            <p:cNvPr id="1080" name="Google Shape;1080;p10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1" name="Google Shape;1081;p109" descr="A picture containing table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 t="71153" b="-1926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2" name="Google Shape;1082;p10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378625" y="2876300"/>
            <a:ext cx="1440000" cy="293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109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10"/>
          <p:cNvPicPr preferRelativeResize="0"/>
          <p:nvPr/>
        </p:nvPicPr>
        <p:blipFill rotWithShape="1">
          <a:blip r:embed="rId3">
            <a:alphaModFix/>
          </a:blip>
          <a:srcRect b="41283"/>
          <a:stretch/>
        </p:blipFill>
        <p:spPr>
          <a:xfrm>
            <a:off x="509288" y="315775"/>
            <a:ext cx="10546325" cy="706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1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90" name="Google Shape;1090;p11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66</a:t>
            </a:fld>
            <a:endParaRPr/>
          </a:p>
        </p:txBody>
      </p:sp>
      <p:pic>
        <p:nvPicPr>
          <p:cNvPr id="1091" name="Google Shape;1091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46831">
            <a:off x="11504972" y="2431001"/>
            <a:ext cx="2868281" cy="246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1675" y="3773300"/>
            <a:ext cx="4773150" cy="25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1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04713" y="6154775"/>
            <a:ext cx="1721600" cy="16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1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96988" y="890050"/>
            <a:ext cx="1968600" cy="134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1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275425" y="6051163"/>
            <a:ext cx="1836600" cy="1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110"/>
          <p:cNvSpPr txBox="1"/>
          <p:nvPr/>
        </p:nvSpPr>
        <p:spPr>
          <a:xfrm>
            <a:off x="2471825" y="1746575"/>
            <a:ext cx="7563600" cy="47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 chapeau _______________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chemise _______________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jupe ______________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 chaussettes _____________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 tennis _______________</a:t>
            </a:r>
            <a:endParaRPr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97" name="Google Shape;1097;p110"/>
          <p:cNvGrpSpPr/>
          <p:nvPr/>
        </p:nvGrpSpPr>
        <p:grpSpPr>
          <a:xfrm>
            <a:off x="16560319" y="6497669"/>
            <a:ext cx="1258305" cy="1975297"/>
            <a:chOff x="3258050" y="2365375"/>
            <a:chExt cx="1121284" cy="1975297"/>
          </a:xfrm>
        </p:grpSpPr>
        <p:pic>
          <p:nvPicPr>
            <p:cNvPr id="1098" name="Google Shape;1098;p11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9" name="Google Shape;1099;p110" descr="A picture containing table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 t="71153" b="-1926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0" name="Google Shape;1100;p110"/>
          <p:cNvSpPr/>
          <p:nvPr/>
        </p:nvSpPr>
        <p:spPr>
          <a:xfrm>
            <a:off x="12625625" y="666050"/>
            <a:ext cx="1110000" cy="93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1" name="Google Shape;1101;p110"/>
          <p:cNvSpPr/>
          <p:nvPr/>
        </p:nvSpPr>
        <p:spPr>
          <a:xfrm>
            <a:off x="13475025" y="2017375"/>
            <a:ext cx="661800" cy="93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6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2" name="Google Shape;1102;p110"/>
          <p:cNvSpPr/>
          <p:nvPr/>
        </p:nvSpPr>
        <p:spPr>
          <a:xfrm>
            <a:off x="14136825" y="4315975"/>
            <a:ext cx="661800" cy="93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6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3" name="Google Shape;1103;p110"/>
          <p:cNvSpPr/>
          <p:nvPr/>
        </p:nvSpPr>
        <p:spPr>
          <a:xfrm>
            <a:off x="11055625" y="7209125"/>
            <a:ext cx="661800" cy="93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6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4" name="Google Shape;1104;p110"/>
          <p:cNvSpPr/>
          <p:nvPr/>
        </p:nvSpPr>
        <p:spPr>
          <a:xfrm>
            <a:off x="14495000" y="5491775"/>
            <a:ext cx="1110000" cy="93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5" name="Google Shape;1105;p11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463600" y="3212950"/>
            <a:ext cx="1355025" cy="2838228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110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1" name="Google Shape;1111;p111"/>
          <p:cNvPicPr preferRelativeResize="0"/>
          <p:nvPr/>
        </p:nvPicPr>
        <p:blipFill rotWithShape="1">
          <a:blip r:embed="rId3">
            <a:alphaModFix/>
          </a:blip>
          <a:srcRect b="41283"/>
          <a:stretch/>
        </p:blipFill>
        <p:spPr>
          <a:xfrm>
            <a:off x="509288" y="315775"/>
            <a:ext cx="10546325" cy="706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2" name="Google Shape;1112;p11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3" name="Google Shape;1113;p11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67</a:t>
            </a:fld>
            <a:endParaRPr/>
          </a:p>
        </p:txBody>
      </p:sp>
      <p:pic>
        <p:nvPicPr>
          <p:cNvPr id="1114" name="Google Shape;1114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46831">
            <a:off x="11504972" y="2431001"/>
            <a:ext cx="2868281" cy="246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1675" y="3773300"/>
            <a:ext cx="4773150" cy="25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04713" y="6154775"/>
            <a:ext cx="1721600" cy="16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1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96988" y="890050"/>
            <a:ext cx="1968600" cy="134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1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275425" y="6051163"/>
            <a:ext cx="1836600" cy="1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111"/>
          <p:cNvSpPr txBox="1"/>
          <p:nvPr/>
        </p:nvSpPr>
        <p:spPr>
          <a:xfrm>
            <a:off x="2471825" y="1746575"/>
            <a:ext cx="7563600" cy="47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 chapeau </a:t>
            </a:r>
            <a:r>
              <a:rPr lang="en-GB" sz="36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rouge/rouges</a:t>
            </a:r>
            <a:endParaRPr sz="36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chemise </a:t>
            </a:r>
            <a:r>
              <a:rPr lang="en-GB" sz="36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noir/noire</a:t>
            </a:r>
            <a:endParaRPr sz="36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jupe </a:t>
            </a:r>
            <a:r>
              <a:rPr lang="en-GB" sz="36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vert/verte</a:t>
            </a:r>
            <a:endParaRPr sz="36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 chaussettes </a:t>
            </a:r>
            <a:r>
              <a:rPr lang="en-GB" sz="36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rose/roses</a:t>
            </a:r>
            <a:endParaRPr sz="36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 tennis </a:t>
            </a:r>
            <a:r>
              <a:rPr lang="en-GB" sz="36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bleus/bleues</a:t>
            </a:r>
            <a:endParaRPr sz="36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20" name="Google Shape;1120;p111"/>
          <p:cNvGrpSpPr/>
          <p:nvPr/>
        </p:nvGrpSpPr>
        <p:grpSpPr>
          <a:xfrm>
            <a:off x="16560319" y="6497669"/>
            <a:ext cx="1258305" cy="1975297"/>
            <a:chOff x="3258050" y="2365375"/>
            <a:chExt cx="1121284" cy="1975297"/>
          </a:xfrm>
        </p:grpSpPr>
        <p:pic>
          <p:nvPicPr>
            <p:cNvPr id="1121" name="Google Shape;1121;p11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2" name="Google Shape;1122;p111" descr="A picture containing table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 t="71153" b="-1926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3" name="Google Shape;1123;p111"/>
          <p:cNvSpPr/>
          <p:nvPr/>
        </p:nvSpPr>
        <p:spPr>
          <a:xfrm>
            <a:off x="12625625" y="666050"/>
            <a:ext cx="1110000" cy="93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4" name="Google Shape;1124;p111"/>
          <p:cNvSpPr/>
          <p:nvPr/>
        </p:nvSpPr>
        <p:spPr>
          <a:xfrm>
            <a:off x="13475025" y="2017375"/>
            <a:ext cx="661800" cy="93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6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5" name="Google Shape;1125;p111"/>
          <p:cNvSpPr/>
          <p:nvPr/>
        </p:nvSpPr>
        <p:spPr>
          <a:xfrm>
            <a:off x="14136825" y="4315975"/>
            <a:ext cx="661800" cy="93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6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6" name="Google Shape;1126;p111"/>
          <p:cNvSpPr/>
          <p:nvPr/>
        </p:nvSpPr>
        <p:spPr>
          <a:xfrm>
            <a:off x="11055625" y="7209125"/>
            <a:ext cx="661800" cy="93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6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7" name="Google Shape;1127;p111"/>
          <p:cNvSpPr/>
          <p:nvPr/>
        </p:nvSpPr>
        <p:spPr>
          <a:xfrm>
            <a:off x="14495000" y="5491775"/>
            <a:ext cx="1110000" cy="93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8" name="Google Shape;1128;p11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323013" y="2950075"/>
            <a:ext cx="1348078" cy="35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9" name="Google Shape;1129;p111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Google Shape;1134;p112"/>
          <p:cNvPicPr preferRelativeResize="0"/>
          <p:nvPr/>
        </p:nvPicPr>
        <p:blipFill rotWithShape="1">
          <a:blip r:embed="rId3">
            <a:alphaModFix/>
          </a:blip>
          <a:srcRect b="41283"/>
          <a:stretch/>
        </p:blipFill>
        <p:spPr>
          <a:xfrm>
            <a:off x="509288" y="315775"/>
            <a:ext cx="10546325" cy="706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Google Shape;1135;p11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6" name="Google Shape;1136;p11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68</a:t>
            </a:fld>
            <a:endParaRPr/>
          </a:p>
        </p:txBody>
      </p:sp>
      <p:pic>
        <p:nvPicPr>
          <p:cNvPr id="1137" name="Google Shape;1137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46831">
            <a:off x="11504972" y="2431001"/>
            <a:ext cx="2868281" cy="246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01675" y="3773300"/>
            <a:ext cx="4773150" cy="25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04713" y="6154775"/>
            <a:ext cx="1721600" cy="16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1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96988" y="890050"/>
            <a:ext cx="1968600" cy="134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1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275425" y="6051163"/>
            <a:ext cx="1836600" cy="1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12"/>
          <p:cNvSpPr txBox="1"/>
          <p:nvPr/>
        </p:nvSpPr>
        <p:spPr>
          <a:xfrm>
            <a:off x="2471825" y="1746575"/>
            <a:ext cx="7563600" cy="47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 chapeau </a:t>
            </a:r>
            <a:r>
              <a:rPr lang="en-GB" sz="36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rouge</a:t>
            </a:r>
            <a:endParaRPr sz="36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chemise </a:t>
            </a:r>
            <a:r>
              <a:rPr lang="en-GB" sz="36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noire</a:t>
            </a:r>
            <a:endParaRPr sz="36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jupe </a:t>
            </a:r>
            <a:r>
              <a:rPr lang="en-GB" sz="36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verte</a:t>
            </a:r>
            <a:endParaRPr sz="36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 chaussettes </a:t>
            </a:r>
            <a:r>
              <a:rPr lang="en-GB" sz="36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roses</a:t>
            </a:r>
            <a:endParaRPr sz="36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 tennis </a:t>
            </a:r>
            <a:r>
              <a:rPr lang="en-GB" sz="36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bleus</a:t>
            </a:r>
            <a:endParaRPr sz="36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43" name="Google Shape;1143;p112"/>
          <p:cNvGrpSpPr/>
          <p:nvPr/>
        </p:nvGrpSpPr>
        <p:grpSpPr>
          <a:xfrm>
            <a:off x="16560319" y="6497669"/>
            <a:ext cx="1258305" cy="1975297"/>
            <a:chOff x="3258050" y="2365375"/>
            <a:chExt cx="1121284" cy="1975297"/>
          </a:xfrm>
        </p:grpSpPr>
        <p:pic>
          <p:nvPicPr>
            <p:cNvPr id="1144" name="Google Shape;1144;p11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5" name="Google Shape;1145;p112" descr="A picture containing table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 t="71153" b="-1926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6" name="Google Shape;1146;p112"/>
          <p:cNvSpPr/>
          <p:nvPr/>
        </p:nvSpPr>
        <p:spPr>
          <a:xfrm>
            <a:off x="12625625" y="666050"/>
            <a:ext cx="1110000" cy="93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7" name="Google Shape;1147;p112"/>
          <p:cNvSpPr/>
          <p:nvPr/>
        </p:nvSpPr>
        <p:spPr>
          <a:xfrm>
            <a:off x="13475025" y="2017375"/>
            <a:ext cx="661800" cy="93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6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8" name="Google Shape;1148;p112"/>
          <p:cNvSpPr/>
          <p:nvPr/>
        </p:nvSpPr>
        <p:spPr>
          <a:xfrm>
            <a:off x="14136825" y="4315975"/>
            <a:ext cx="661800" cy="93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6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9" name="Google Shape;1149;p112"/>
          <p:cNvSpPr/>
          <p:nvPr/>
        </p:nvSpPr>
        <p:spPr>
          <a:xfrm>
            <a:off x="11055625" y="7209125"/>
            <a:ext cx="661800" cy="93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 sz="6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0" name="Google Shape;1150;p112"/>
          <p:cNvSpPr/>
          <p:nvPr/>
        </p:nvSpPr>
        <p:spPr>
          <a:xfrm>
            <a:off x="14495000" y="5491775"/>
            <a:ext cx="1110000" cy="932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sz="6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1" name="Google Shape;1151;p11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227375" y="2876288"/>
            <a:ext cx="1591258" cy="329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112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" name="Google Shape;1165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100" y="5754575"/>
            <a:ext cx="29718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p11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7" name="Google Shape;1167;p114"/>
          <p:cNvSpPr txBox="1">
            <a:spLocks noGrp="1"/>
          </p:cNvSpPr>
          <p:nvPr>
            <p:ph type="body" idx="1"/>
          </p:nvPr>
        </p:nvSpPr>
        <p:spPr>
          <a:xfrm>
            <a:off x="594000" y="592350"/>
            <a:ext cx="16452000" cy="133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6000" b="1">
                <a:solidFill>
                  <a:srgbClr val="434343"/>
                </a:solidFill>
              </a:rPr>
              <a:t>La phonétique</a:t>
            </a:r>
            <a:endParaRPr sz="6000" b="1">
              <a:solidFill>
                <a:srgbClr val="434343"/>
              </a:solidFill>
            </a:endParaRPr>
          </a:p>
        </p:txBody>
      </p:sp>
      <p:sp>
        <p:nvSpPr>
          <p:cNvPr id="1168" name="Google Shape;1168;p114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69</a:t>
            </a:fld>
            <a:endParaRPr/>
          </a:p>
        </p:txBody>
      </p:sp>
      <p:sp>
        <p:nvSpPr>
          <p:cNvPr id="1170" name="Google Shape;1170;p114"/>
          <p:cNvSpPr txBox="1"/>
          <p:nvPr/>
        </p:nvSpPr>
        <p:spPr>
          <a:xfrm>
            <a:off x="7093475" y="1435525"/>
            <a:ext cx="5472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pantal</a:t>
            </a:r>
            <a:r>
              <a:rPr lang="en-GB" sz="8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71" name="Google Shape;1171;p114"/>
          <p:cNvSpPr txBox="1"/>
          <p:nvPr/>
        </p:nvSpPr>
        <p:spPr>
          <a:xfrm>
            <a:off x="8820000" y="3266150"/>
            <a:ext cx="5143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coch</a:t>
            </a:r>
            <a:r>
              <a:rPr lang="en-GB" sz="8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72" name="Google Shape;1172;p114"/>
          <p:cNvSpPr/>
          <p:nvPr/>
        </p:nvSpPr>
        <p:spPr>
          <a:xfrm>
            <a:off x="1035125" y="3711350"/>
            <a:ext cx="3174600" cy="2109600"/>
          </a:xfrm>
          <a:prstGeom prst="wedgeEllipseCallout">
            <a:avLst>
              <a:gd name="adj1" fmla="val 78715"/>
              <a:gd name="adj2" fmla="val 65949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endParaRPr sz="72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3" name="Google Shape;1173;p114"/>
          <p:cNvSpPr txBox="1"/>
          <p:nvPr/>
        </p:nvSpPr>
        <p:spPr>
          <a:xfrm>
            <a:off x="10446700" y="5072075"/>
            <a:ext cx="5324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8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endParaRPr/>
          </a:p>
        </p:txBody>
      </p:sp>
      <p:sp>
        <p:nvSpPr>
          <p:cNvPr id="1174" name="Google Shape;1174;p114"/>
          <p:cNvSpPr txBox="1"/>
          <p:nvPr/>
        </p:nvSpPr>
        <p:spPr>
          <a:xfrm>
            <a:off x="11806325" y="7072075"/>
            <a:ext cx="5952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8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8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75" name="Google Shape;1175;p114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50" y="328800"/>
            <a:ext cx="2659875" cy="25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368" name="Google Shape;368;p50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369" name="Google Shape;36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8425" y="328800"/>
            <a:ext cx="2854702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0"/>
          <p:cNvPicPr preferRelativeResize="0"/>
          <p:nvPr/>
        </p:nvPicPr>
        <p:blipFill rotWithShape="1">
          <a:blip r:embed="rId5">
            <a:alphaModFix/>
          </a:blip>
          <a:srcRect r="64835"/>
          <a:stretch/>
        </p:blipFill>
        <p:spPr>
          <a:xfrm>
            <a:off x="482200" y="5945825"/>
            <a:ext cx="18735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1950" y="6050888"/>
            <a:ext cx="3045464" cy="23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25670" y="407650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487725" y="558703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41525" y="643535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102856" y="5779575"/>
            <a:ext cx="144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0"/>
          <p:cNvSpPr/>
          <p:nvPr/>
        </p:nvSpPr>
        <p:spPr>
          <a:xfrm>
            <a:off x="11326013" y="6383325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50"/>
          <p:cNvSpPr/>
          <p:nvPr/>
        </p:nvSpPr>
        <p:spPr>
          <a:xfrm>
            <a:off x="9711025" y="960575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50"/>
          <p:cNvSpPr/>
          <p:nvPr/>
        </p:nvSpPr>
        <p:spPr>
          <a:xfrm>
            <a:off x="2470028" y="6144700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50"/>
          <p:cNvSpPr/>
          <p:nvPr/>
        </p:nvSpPr>
        <p:spPr>
          <a:xfrm>
            <a:off x="13785200" y="4762850"/>
            <a:ext cx="44196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50"/>
          <p:cNvSpPr/>
          <p:nvPr/>
        </p:nvSpPr>
        <p:spPr>
          <a:xfrm>
            <a:off x="223300" y="7166000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gants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50"/>
          <p:cNvSpPr/>
          <p:nvPr/>
        </p:nvSpPr>
        <p:spPr>
          <a:xfrm>
            <a:off x="205125" y="1992576"/>
            <a:ext cx="5891100" cy="1399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chaussettes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50"/>
          <p:cNvSpPr/>
          <p:nvPr/>
        </p:nvSpPr>
        <p:spPr>
          <a:xfrm>
            <a:off x="7248351" y="7404200"/>
            <a:ext cx="40584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tennis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50"/>
          <p:cNvSpPr/>
          <p:nvPr/>
        </p:nvSpPr>
        <p:spPr>
          <a:xfrm>
            <a:off x="4204824" y="255125"/>
            <a:ext cx="55062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chaussures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0" name="Google Shape;1180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100" y="5754575"/>
            <a:ext cx="29718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p1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2" name="Google Shape;1182;p115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70</a:t>
            </a:fld>
            <a:endParaRPr/>
          </a:p>
        </p:txBody>
      </p:sp>
      <p:sp>
        <p:nvSpPr>
          <p:cNvPr id="1184" name="Google Shape;1184;p115"/>
          <p:cNvSpPr txBox="1"/>
          <p:nvPr/>
        </p:nvSpPr>
        <p:spPr>
          <a:xfrm>
            <a:off x="133200" y="7338500"/>
            <a:ext cx="5472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pantal</a:t>
            </a:r>
            <a:r>
              <a:rPr lang="en-GB" sz="8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85" name="Google Shape;1185;p115"/>
          <p:cNvSpPr txBox="1"/>
          <p:nvPr/>
        </p:nvSpPr>
        <p:spPr>
          <a:xfrm>
            <a:off x="12226450" y="3426800"/>
            <a:ext cx="5143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monstre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186" name="Google Shape;1186;p115"/>
          <p:cNvSpPr/>
          <p:nvPr/>
        </p:nvSpPr>
        <p:spPr>
          <a:xfrm>
            <a:off x="428250" y="4317200"/>
            <a:ext cx="3174600" cy="2109600"/>
          </a:xfrm>
          <a:prstGeom prst="wedgeEllipseCallout">
            <a:avLst>
              <a:gd name="adj1" fmla="val 91304"/>
              <a:gd name="adj2" fmla="val 44948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endParaRPr sz="72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7" name="Google Shape;1187;p115"/>
          <p:cNvSpPr txBox="1"/>
          <p:nvPr/>
        </p:nvSpPr>
        <p:spPr>
          <a:xfrm>
            <a:off x="2524150" y="1080275"/>
            <a:ext cx="5324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onze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188" name="Google Shape;1188;p115"/>
          <p:cNvSpPr txBox="1"/>
          <p:nvPr/>
        </p:nvSpPr>
        <p:spPr>
          <a:xfrm>
            <a:off x="8268800" y="5673725"/>
            <a:ext cx="5952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ballon</a:t>
            </a:r>
            <a:endParaRPr/>
          </a:p>
        </p:txBody>
      </p:sp>
      <p:sp>
        <p:nvSpPr>
          <p:cNvPr id="1189" name="Google Shape;1189;p115"/>
          <p:cNvSpPr txBox="1"/>
          <p:nvPr/>
        </p:nvSpPr>
        <p:spPr>
          <a:xfrm>
            <a:off x="8496225" y="890050"/>
            <a:ext cx="6034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jupe</a:t>
            </a:r>
            <a:endParaRPr/>
          </a:p>
        </p:txBody>
      </p:sp>
      <p:sp>
        <p:nvSpPr>
          <p:cNvPr id="1190" name="Google Shape;1190;p115"/>
          <p:cNvSpPr txBox="1"/>
          <p:nvPr/>
        </p:nvSpPr>
        <p:spPr>
          <a:xfrm>
            <a:off x="5730050" y="2962650"/>
            <a:ext cx="5143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rouge</a:t>
            </a:r>
            <a:endParaRPr/>
          </a:p>
        </p:txBody>
      </p:sp>
      <p:sp>
        <p:nvSpPr>
          <p:cNvPr id="1191" name="Google Shape;1191;p115"/>
          <p:cNvSpPr txBox="1"/>
          <p:nvPr/>
        </p:nvSpPr>
        <p:spPr>
          <a:xfrm>
            <a:off x="13163575" y="6426800"/>
            <a:ext cx="3953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lundi</a:t>
            </a:r>
            <a:endParaRPr/>
          </a:p>
        </p:txBody>
      </p:sp>
      <p:sp>
        <p:nvSpPr>
          <p:cNvPr id="1192" name="Google Shape;1192;p115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7" name="Google Shape;1197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100" y="5754575"/>
            <a:ext cx="29718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8" name="Google Shape;1198;p1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99" name="Google Shape;1199;p116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71</a:t>
            </a:fld>
            <a:endParaRPr/>
          </a:p>
        </p:txBody>
      </p:sp>
      <p:sp>
        <p:nvSpPr>
          <p:cNvPr id="1201" name="Google Shape;1201;p116"/>
          <p:cNvSpPr txBox="1"/>
          <p:nvPr/>
        </p:nvSpPr>
        <p:spPr>
          <a:xfrm>
            <a:off x="133200" y="7338500"/>
            <a:ext cx="5472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pantal</a:t>
            </a:r>
            <a:r>
              <a:rPr lang="en-GB" sz="8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02" name="Google Shape;1202;p116"/>
          <p:cNvSpPr txBox="1"/>
          <p:nvPr/>
        </p:nvSpPr>
        <p:spPr>
          <a:xfrm>
            <a:off x="12226450" y="3426800"/>
            <a:ext cx="5143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monstre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203" name="Google Shape;1203;p116"/>
          <p:cNvSpPr/>
          <p:nvPr/>
        </p:nvSpPr>
        <p:spPr>
          <a:xfrm>
            <a:off x="428250" y="4317200"/>
            <a:ext cx="3174600" cy="2109600"/>
          </a:xfrm>
          <a:prstGeom prst="wedgeEllipseCallout">
            <a:avLst>
              <a:gd name="adj1" fmla="val 91304"/>
              <a:gd name="adj2" fmla="val 44948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endParaRPr sz="72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4" name="Google Shape;1204;p116"/>
          <p:cNvSpPr txBox="1"/>
          <p:nvPr/>
        </p:nvSpPr>
        <p:spPr>
          <a:xfrm>
            <a:off x="2524150" y="1080275"/>
            <a:ext cx="5324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onze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205" name="Google Shape;1205;p116"/>
          <p:cNvSpPr txBox="1"/>
          <p:nvPr/>
        </p:nvSpPr>
        <p:spPr>
          <a:xfrm>
            <a:off x="8268800" y="5673725"/>
            <a:ext cx="5952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ballon</a:t>
            </a:r>
            <a:endParaRPr/>
          </a:p>
        </p:txBody>
      </p:sp>
      <p:sp>
        <p:nvSpPr>
          <p:cNvPr id="1206" name="Google Shape;1206;p116"/>
          <p:cNvSpPr txBox="1"/>
          <p:nvPr/>
        </p:nvSpPr>
        <p:spPr>
          <a:xfrm>
            <a:off x="8496225" y="890050"/>
            <a:ext cx="6034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jupe</a:t>
            </a:r>
            <a:endParaRPr/>
          </a:p>
        </p:txBody>
      </p:sp>
      <p:sp>
        <p:nvSpPr>
          <p:cNvPr id="1207" name="Google Shape;1207;p116"/>
          <p:cNvSpPr txBox="1"/>
          <p:nvPr/>
        </p:nvSpPr>
        <p:spPr>
          <a:xfrm>
            <a:off x="5730050" y="2962650"/>
            <a:ext cx="5143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rouge</a:t>
            </a:r>
            <a:endParaRPr/>
          </a:p>
        </p:txBody>
      </p:sp>
      <p:sp>
        <p:nvSpPr>
          <p:cNvPr id="1208" name="Google Shape;1208;p116"/>
          <p:cNvSpPr txBox="1"/>
          <p:nvPr/>
        </p:nvSpPr>
        <p:spPr>
          <a:xfrm>
            <a:off x="13163575" y="6426800"/>
            <a:ext cx="3953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lundi</a:t>
            </a:r>
            <a:endParaRPr/>
          </a:p>
        </p:txBody>
      </p:sp>
      <p:sp>
        <p:nvSpPr>
          <p:cNvPr id="1209" name="Google Shape;1209;p116"/>
          <p:cNvSpPr/>
          <p:nvPr/>
        </p:nvSpPr>
        <p:spPr>
          <a:xfrm>
            <a:off x="2235025" y="1213725"/>
            <a:ext cx="3567000" cy="13578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16"/>
          <p:cNvSpPr/>
          <p:nvPr/>
        </p:nvSpPr>
        <p:spPr>
          <a:xfrm>
            <a:off x="12052775" y="3630750"/>
            <a:ext cx="5324700" cy="13578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16"/>
          <p:cNvSpPr/>
          <p:nvPr/>
        </p:nvSpPr>
        <p:spPr>
          <a:xfrm>
            <a:off x="8268800" y="5754575"/>
            <a:ext cx="3887400" cy="13578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16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7" name="Google Shape;1217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100" y="5754575"/>
            <a:ext cx="29718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8" name="Google Shape;1218;p1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9" name="Google Shape;1219;p117"/>
          <p:cNvSpPr txBox="1">
            <a:spLocks noGrp="1"/>
          </p:cNvSpPr>
          <p:nvPr>
            <p:ph type="body" idx="1"/>
          </p:nvPr>
        </p:nvSpPr>
        <p:spPr>
          <a:xfrm>
            <a:off x="594000" y="592350"/>
            <a:ext cx="16452000" cy="133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6000" b="1">
                <a:solidFill>
                  <a:srgbClr val="434343"/>
                </a:solidFill>
              </a:rPr>
              <a:t>Silent final e</a:t>
            </a:r>
            <a:endParaRPr sz="6000" b="1">
              <a:solidFill>
                <a:srgbClr val="434343"/>
              </a:solidFill>
            </a:endParaRPr>
          </a:p>
        </p:txBody>
      </p:sp>
      <p:sp>
        <p:nvSpPr>
          <p:cNvPr id="1220" name="Google Shape;1220;p117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72</a:t>
            </a:fld>
            <a:endParaRPr/>
          </a:p>
        </p:txBody>
      </p:sp>
      <p:sp>
        <p:nvSpPr>
          <p:cNvPr id="1222" name="Google Shape;1222;p117"/>
          <p:cNvSpPr txBox="1"/>
          <p:nvPr/>
        </p:nvSpPr>
        <p:spPr>
          <a:xfrm>
            <a:off x="7093475" y="1435525"/>
            <a:ext cx="5472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jup</a:t>
            </a:r>
            <a:r>
              <a:rPr lang="en-GB" sz="8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23" name="Google Shape;1223;p117"/>
          <p:cNvSpPr txBox="1"/>
          <p:nvPr/>
        </p:nvSpPr>
        <p:spPr>
          <a:xfrm>
            <a:off x="8820000" y="3266150"/>
            <a:ext cx="5143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noir</a:t>
            </a:r>
            <a:r>
              <a:rPr lang="en-GB" sz="8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24" name="Google Shape;1224;p117"/>
          <p:cNvSpPr/>
          <p:nvPr/>
        </p:nvSpPr>
        <p:spPr>
          <a:xfrm>
            <a:off x="1035125" y="3711350"/>
            <a:ext cx="3174600" cy="2109600"/>
          </a:xfrm>
          <a:prstGeom prst="wedgeEllipseCallout">
            <a:avLst>
              <a:gd name="adj1" fmla="val 78715"/>
              <a:gd name="adj2" fmla="val 65949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___e</a:t>
            </a:r>
            <a:endParaRPr sz="72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5" name="Google Shape;1225;p117"/>
          <p:cNvSpPr txBox="1"/>
          <p:nvPr/>
        </p:nvSpPr>
        <p:spPr>
          <a:xfrm>
            <a:off x="10124200" y="5146075"/>
            <a:ext cx="7415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chaussur</a:t>
            </a:r>
            <a:r>
              <a:rPr lang="en-GB" sz="8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26" name="Google Shape;1226;p117"/>
          <p:cNvSpPr txBox="1"/>
          <p:nvPr/>
        </p:nvSpPr>
        <p:spPr>
          <a:xfrm>
            <a:off x="11806325" y="7072075"/>
            <a:ext cx="5952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dimanch</a:t>
            </a:r>
            <a:r>
              <a:rPr lang="en-GB" sz="8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27" name="Google Shape;1227;p117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" name="Google Shape;1232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100" y="5754575"/>
            <a:ext cx="29718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3" name="Google Shape;1233;p1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4" name="Google Shape;1234;p118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73</a:t>
            </a:fld>
            <a:endParaRPr/>
          </a:p>
        </p:txBody>
      </p:sp>
      <p:sp>
        <p:nvSpPr>
          <p:cNvPr id="1236" name="Google Shape;1236;p118"/>
          <p:cNvSpPr txBox="1"/>
          <p:nvPr/>
        </p:nvSpPr>
        <p:spPr>
          <a:xfrm>
            <a:off x="562450" y="6946650"/>
            <a:ext cx="5472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jup</a:t>
            </a:r>
            <a:r>
              <a:rPr lang="en-GB" sz="8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37" name="Google Shape;1237;p118"/>
          <p:cNvSpPr txBox="1"/>
          <p:nvPr/>
        </p:nvSpPr>
        <p:spPr>
          <a:xfrm>
            <a:off x="12226450" y="3426800"/>
            <a:ext cx="5143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chat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238" name="Google Shape;1238;p118"/>
          <p:cNvSpPr/>
          <p:nvPr/>
        </p:nvSpPr>
        <p:spPr>
          <a:xfrm>
            <a:off x="428250" y="4317200"/>
            <a:ext cx="3174600" cy="2109600"/>
          </a:xfrm>
          <a:prstGeom prst="wedgeEllipseCallout">
            <a:avLst>
              <a:gd name="adj1" fmla="val 91304"/>
              <a:gd name="adj2" fmla="val 44948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___e</a:t>
            </a:r>
            <a:endParaRPr sz="72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9" name="Google Shape;1239;p118"/>
          <p:cNvSpPr txBox="1"/>
          <p:nvPr/>
        </p:nvSpPr>
        <p:spPr>
          <a:xfrm>
            <a:off x="2524150" y="1080275"/>
            <a:ext cx="5324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onze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240" name="Google Shape;1240;p118"/>
          <p:cNvSpPr txBox="1"/>
          <p:nvPr/>
        </p:nvSpPr>
        <p:spPr>
          <a:xfrm>
            <a:off x="4938650" y="2571500"/>
            <a:ext cx="5952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sapin</a:t>
            </a:r>
            <a:endParaRPr/>
          </a:p>
        </p:txBody>
      </p:sp>
      <p:sp>
        <p:nvSpPr>
          <p:cNvPr id="1241" name="Google Shape;1241;p118"/>
          <p:cNvSpPr txBox="1"/>
          <p:nvPr/>
        </p:nvSpPr>
        <p:spPr>
          <a:xfrm>
            <a:off x="8496225" y="890050"/>
            <a:ext cx="6034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madame</a:t>
            </a:r>
            <a:endParaRPr/>
          </a:p>
        </p:txBody>
      </p:sp>
      <p:sp>
        <p:nvSpPr>
          <p:cNvPr id="1242" name="Google Shape;1242;p118"/>
          <p:cNvSpPr txBox="1"/>
          <p:nvPr/>
        </p:nvSpPr>
        <p:spPr>
          <a:xfrm>
            <a:off x="7738488" y="4889525"/>
            <a:ext cx="5143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rouge</a:t>
            </a:r>
            <a:endParaRPr/>
          </a:p>
        </p:txBody>
      </p:sp>
      <p:sp>
        <p:nvSpPr>
          <p:cNvPr id="1243" name="Google Shape;1243;p118"/>
          <p:cNvSpPr txBox="1"/>
          <p:nvPr/>
        </p:nvSpPr>
        <p:spPr>
          <a:xfrm>
            <a:off x="13163575" y="6426800"/>
            <a:ext cx="3953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mardi</a:t>
            </a:r>
            <a:endParaRPr/>
          </a:p>
        </p:txBody>
      </p:sp>
      <p:sp>
        <p:nvSpPr>
          <p:cNvPr id="1244" name="Google Shape;1244;p118"/>
          <p:cNvSpPr/>
          <p:nvPr/>
        </p:nvSpPr>
        <p:spPr>
          <a:xfrm>
            <a:off x="2235025" y="1213725"/>
            <a:ext cx="3567000" cy="13578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18"/>
          <p:cNvSpPr/>
          <p:nvPr/>
        </p:nvSpPr>
        <p:spPr>
          <a:xfrm>
            <a:off x="8496225" y="1080275"/>
            <a:ext cx="5324700" cy="13578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18"/>
          <p:cNvSpPr/>
          <p:nvPr/>
        </p:nvSpPr>
        <p:spPr>
          <a:xfrm>
            <a:off x="7738500" y="5069000"/>
            <a:ext cx="3567000" cy="13578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18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19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74</a:t>
            </a:fld>
            <a:endParaRPr/>
          </a:p>
        </p:txBody>
      </p:sp>
      <p:sp>
        <p:nvSpPr>
          <p:cNvPr id="1253" name="Google Shape;1253;p119"/>
          <p:cNvSpPr/>
          <p:nvPr/>
        </p:nvSpPr>
        <p:spPr>
          <a:xfrm>
            <a:off x="1272925" y="2876300"/>
            <a:ext cx="15321900" cy="1672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Elle mange une belle pomme verte.</a:t>
            </a:r>
            <a:endParaRPr sz="60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4" name="Google Shape;1254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5116" y="4918400"/>
            <a:ext cx="485775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p119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20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75</a:t>
            </a:fld>
            <a:endParaRPr/>
          </a:p>
        </p:txBody>
      </p:sp>
      <p:sp>
        <p:nvSpPr>
          <p:cNvPr id="1261" name="Google Shape;1261;p120"/>
          <p:cNvSpPr/>
          <p:nvPr/>
        </p:nvSpPr>
        <p:spPr>
          <a:xfrm>
            <a:off x="1272925" y="2876300"/>
            <a:ext cx="15321900" cy="1672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Ell</a:t>
            </a:r>
            <a:r>
              <a:rPr lang="en-GB" sz="60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60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mang</a:t>
            </a:r>
            <a:r>
              <a:rPr lang="en-GB" sz="60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60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un</a:t>
            </a:r>
            <a:r>
              <a:rPr lang="en-GB" sz="60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60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bell</a:t>
            </a:r>
            <a:r>
              <a:rPr lang="en-GB" sz="60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60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pomm</a:t>
            </a:r>
            <a:r>
              <a:rPr lang="en-GB" sz="60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60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vert</a:t>
            </a:r>
            <a:r>
              <a:rPr lang="en-GB" sz="60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60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60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2" name="Google Shape;1262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5116" y="4918400"/>
            <a:ext cx="485775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120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121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Bon travail !</a:t>
            </a:r>
            <a:endParaRPr sz="6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Well done!</a:t>
            </a:r>
            <a:endParaRPr sz="60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69" name="Google Shape;1269;p1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70" name="Google Shape;1270;p12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76</a:t>
            </a:fld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6" name="Google Shape;1276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175" y="4688850"/>
            <a:ext cx="29718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12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77</a:t>
            </a:fld>
            <a:endParaRPr/>
          </a:p>
        </p:txBody>
      </p:sp>
      <p:sp>
        <p:nvSpPr>
          <p:cNvPr id="1278" name="Google Shape;1278;p122"/>
          <p:cNvSpPr txBox="1"/>
          <p:nvPr/>
        </p:nvSpPr>
        <p:spPr>
          <a:xfrm>
            <a:off x="482200" y="8659575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sp>
        <p:nvSpPr>
          <p:cNvPr id="1279" name="Google Shape;1279;p122"/>
          <p:cNvSpPr/>
          <p:nvPr/>
        </p:nvSpPr>
        <p:spPr>
          <a:xfrm>
            <a:off x="7263375" y="964900"/>
            <a:ext cx="3435600" cy="2310600"/>
          </a:xfrm>
          <a:prstGeom prst="wedgeRoundRectCallout">
            <a:avLst>
              <a:gd name="adj1" fmla="val -167064"/>
              <a:gd name="adj2" fmla="val 139493"/>
              <a:gd name="adj3" fmla="val 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Merci.</a:t>
            </a:r>
            <a:endParaRPr sz="44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0" name="Google Shape;1280;p122"/>
          <p:cNvSpPr/>
          <p:nvPr/>
        </p:nvSpPr>
        <p:spPr>
          <a:xfrm>
            <a:off x="7177050" y="6497800"/>
            <a:ext cx="5922300" cy="1702800"/>
          </a:xfrm>
          <a:prstGeom prst="wedgeRoundRectCallout">
            <a:avLst>
              <a:gd name="adj1" fmla="val -108955"/>
              <a:gd name="adj2" fmla="val -80422"/>
              <a:gd name="adj3" fmla="val 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À bientôt !</a:t>
            </a:r>
            <a:endParaRPr sz="44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1" name="Google Shape;1281;p122"/>
          <p:cNvSpPr/>
          <p:nvPr/>
        </p:nvSpPr>
        <p:spPr>
          <a:xfrm>
            <a:off x="10327300" y="3453125"/>
            <a:ext cx="3435600" cy="2310600"/>
          </a:xfrm>
          <a:prstGeom prst="wedgeRoundRectCallout">
            <a:avLst>
              <a:gd name="adj1" fmla="val -249784"/>
              <a:gd name="adj2" fmla="val 46539"/>
              <a:gd name="adj3" fmla="val 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Salut !</a:t>
            </a:r>
            <a:endParaRPr sz="44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1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389" name="Google Shape;389;p51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390" name="Google Shape;39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50" y="328800"/>
            <a:ext cx="2659875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8425" y="328800"/>
            <a:ext cx="2854702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1"/>
          <p:cNvPicPr preferRelativeResize="0"/>
          <p:nvPr/>
        </p:nvPicPr>
        <p:blipFill rotWithShape="1">
          <a:blip r:embed="rId5">
            <a:alphaModFix/>
          </a:blip>
          <a:srcRect r="64835"/>
          <a:stretch/>
        </p:blipFill>
        <p:spPr>
          <a:xfrm>
            <a:off x="482200" y="5945825"/>
            <a:ext cx="18735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1950" y="6050888"/>
            <a:ext cx="3045464" cy="233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25670" y="407650"/>
            <a:ext cx="3227775" cy="2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487725" y="5587038"/>
            <a:ext cx="4970301" cy="30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41525" y="6435350"/>
            <a:ext cx="2854700" cy="19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199306" y="5683313"/>
            <a:ext cx="144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1"/>
          <p:cNvSpPr/>
          <p:nvPr/>
        </p:nvSpPr>
        <p:spPr>
          <a:xfrm>
            <a:off x="11539388" y="6987075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jupe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9" name="Google Shape;399;p51"/>
          <p:cNvSpPr/>
          <p:nvPr/>
        </p:nvSpPr>
        <p:spPr>
          <a:xfrm>
            <a:off x="9711025" y="960575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une chemise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0" name="Google Shape;400;p51"/>
          <p:cNvSpPr/>
          <p:nvPr/>
        </p:nvSpPr>
        <p:spPr>
          <a:xfrm>
            <a:off x="2470028" y="6144700"/>
            <a:ext cx="46641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chapeau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51"/>
          <p:cNvSpPr/>
          <p:nvPr/>
        </p:nvSpPr>
        <p:spPr>
          <a:xfrm>
            <a:off x="13868400" y="5227950"/>
            <a:ext cx="44196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 pantalon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2" name="Google Shape;402;p51"/>
          <p:cNvSpPr/>
          <p:nvPr/>
        </p:nvSpPr>
        <p:spPr>
          <a:xfrm>
            <a:off x="223300" y="7166000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gants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51"/>
          <p:cNvSpPr/>
          <p:nvPr/>
        </p:nvSpPr>
        <p:spPr>
          <a:xfrm>
            <a:off x="205125" y="1992576"/>
            <a:ext cx="5891100" cy="1399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chaussettes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51"/>
          <p:cNvSpPr/>
          <p:nvPr/>
        </p:nvSpPr>
        <p:spPr>
          <a:xfrm>
            <a:off x="7248351" y="7404200"/>
            <a:ext cx="40584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tennis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5" name="Google Shape;405;p51"/>
          <p:cNvSpPr/>
          <p:nvPr/>
        </p:nvSpPr>
        <p:spPr>
          <a:xfrm>
            <a:off x="4204824" y="255125"/>
            <a:ext cx="55062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chaussures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6" name="Google Shape;406;p51"/>
          <p:cNvSpPr/>
          <p:nvPr/>
        </p:nvSpPr>
        <p:spPr>
          <a:xfrm>
            <a:off x="2135900" y="3631713"/>
            <a:ext cx="14283300" cy="15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Which of these nouns are singular?</a:t>
            </a:r>
            <a:endParaRPr sz="6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51"/>
          <p:cNvSpPr/>
          <p:nvPr/>
        </p:nvSpPr>
        <p:spPr>
          <a:xfrm>
            <a:off x="9711025" y="960575"/>
            <a:ext cx="4664100" cy="1672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1"/>
          <p:cNvSpPr/>
          <p:nvPr/>
        </p:nvSpPr>
        <p:spPr>
          <a:xfrm>
            <a:off x="13868400" y="5227950"/>
            <a:ext cx="4419600" cy="1672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1"/>
          <p:cNvSpPr/>
          <p:nvPr/>
        </p:nvSpPr>
        <p:spPr>
          <a:xfrm>
            <a:off x="2470025" y="6144700"/>
            <a:ext cx="4664100" cy="1672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1"/>
          <p:cNvSpPr/>
          <p:nvPr/>
        </p:nvSpPr>
        <p:spPr>
          <a:xfrm>
            <a:off x="11539400" y="6987075"/>
            <a:ext cx="3685500" cy="1672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2"/>
          <p:cNvSpPr txBox="1">
            <a:spLocks noGrp="1"/>
          </p:cNvSpPr>
          <p:nvPr>
            <p:ph type="sldNum" idx="12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416" name="Google Shape;416;p52"/>
          <p:cNvSpPr txBox="1"/>
          <p:nvPr/>
        </p:nvSpPr>
        <p:spPr>
          <a:xfrm>
            <a:off x="411588" y="8838500"/>
            <a:ext cx="30000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Credit:  Pixabay</a:t>
            </a:r>
            <a:endParaRPr/>
          </a:p>
        </p:txBody>
      </p:sp>
      <p:pic>
        <p:nvPicPr>
          <p:cNvPr id="417" name="Google Shape;41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50" y="328800"/>
            <a:ext cx="2659875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8425" y="328800"/>
            <a:ext cx="2854702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2"/>
          <p:cNvPicPr preferRelativeResize="0"/>
          <p:nvPr/>
        </p:nvPicPr>
        <p:blipFill rotWithShape="1">
          <a:blip r:embed="rId5">
            <a:alphaModFix/>
          </a:blip>
          <a:srcRect r="64835"/>
          <a:stretch/>
        </p:blipFill>
        <p:spPr>
          <a:xfrm>
            <a:off x="482200" y="5945825"/>
            <a:ext cx="1873589" cy="25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1950" y="6050888"/>
            <a:ext cx="3045464" cy="23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2"/>
          <p:cNvSpPr/>
          <p:nvPr/>
        </p:nvSpPr>
        <p:spPr>
          <a:xfrm>
            <a:off x="223300" y="7166000"/>
            <a:ext cx="36855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gants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52"/>
          <p:cNvSpPr/>
          <p:nvPr/>
        </p:nvSpPr>
        <p:spPr>
          <a:xfrm>
            <a:off x="205125" y="1992576"/>
            <a:ext cx="5891100" cy="1399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chaussettes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3" name="Google Shape;423;p52"/>
          <p:cNvSpPr/>
          <p:nvPr/>
        </p:nvSpPr>
        <p:spPr>
          <a:xfrm>
            <a:off x="7248351" y="7404200"/>
            <a:ext cx="4058400" cy="1672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tennis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52"/>
          <p:cNvSpPr/>
          <p:nvPr/>
        </p:nvSpPr>
        <p:spPr>
          <a:xfrm>
            <a:off x="4204824" y="255125"/>
            <a:ext cx="5506200" cy="167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 chaussures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p52"/>
          <p:cNvSpPr/>
          <p:nvPr/>
        </p:nvSpPr>
        <p:spPr>
          <a:xfrm>
            <a:off x="1092000" y="3914150"/>
            <a:ext cx="16104000" cy="15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do we call ‘more than one’ noun?</a:t>
            </a:r>
            <a:endParaRPr sz="6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52"/>
          <p:cNvSpPr/>
          <p:nvPr/>
        </p:nvSpPr>
        <p:spPr>
          <a:xfrm>
            <a:off x="14073000" y="5664600"/>
            <a:ext cx="3123000" cy="13995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plural</a:t>
            </a:r>
            <a:endParaRPr sz="60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Microsoft Office PowerPoint</Application>
  <PresentationFormat>Custom</PresentationFormat>
  <Paragraphs>573</Paragraphs>
  <Slides>77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Montserrat SemiBold</vt:lpstr>
      <vt:lpstr>Arial</vt:lpstr>
      <vt:lpstr>Montserrat</vt:lpstr>
      <vt:lpstr>Montserrat Medium</vt:lpstr>
      <vt:lpstr>Oak National Academy v2</vt:lpstr>
      <vt:lpstr>Oak National Academy v2</vt:lpstr>
      <vt:lpstr>Oak National Academy v2</vt:lpstr>
      <vt:lpstr>Describing clothes with colours</vt:lpstr>
      <vt:lpstr>Salutations</vt:lpstr>
      <vt:lpstr>For this lesson, you will need: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English the adjective usually comes after the noun.</vt:lpstr>
      <vt:lpstr>In French the adjective usually comes after the noun.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clothes with colours</dc:title>
  <dc:creator>J</dc:creator>
  <cp:lastModifiedBy>James Clarke</cp:lastModifiedBy>
  <cp:revision>1</cp:revision>
  <dcterms:modified xsi:type="dcterms:W3CDTF">2021-02-28T15:16:47Z</dcterms:modified>
</cp:coreProperties>
</file>