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2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92" userDrawn="1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AF1F"/>
    <a:srgbClr val="6B649B"/>
    <a:srgbClr val="EA6939"/>
    <a:srgbClr val="008B9C"/>
    <a:srgbClr val="F3797F"/>
    <a:srgbClr val="FFE1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44"/>
    <p:restoredTop sz="94635"/>
  </p:normalViewPr>
  <p:slideViewPr>
    <p:cSldViewPr snapToGrid="0" snapToObjects="1">
      <p:cViewPr varScale="1">
        <p:scale>
          <a:sx n="69" d="100"/>
          <a:sy n="69" d="100"/>
        </p:scale>
        <p:origin x="1470" y="72"/>
      </p:cViewPr>
      <p:guideLst>
        <p:guide orient="horz" pos="4292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81C089-4F35-4C43-BC59-438EC1FE0F45}" type="datetimeFigureOut">
              <a:rPr lang="en-US" smtClean="0"/>
              <a:t>1/3/2021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8FBF2E-605A-DD44-BAE4-1590D24E8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0510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8FBF2E-605A-DD44-BAE4-1590D24E831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221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4626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b="1" dirty="0">
                <a:effectLst/>
                <a:latin typeface="Bariol" panose="02000506040000020003" pitchFamily="2" charset="0"/>
              </a:rPr>
              <a:t>Year 1</a:t>
            </a:r>
            <a:r>
              <a:rPr lang="en-GB" b="1" dirty="0">
                <a:solidFill>
                  <a:srgbClr val="1C3A63"/>
                </a:solidFill>
                <a:effectLst/>
                <a:latin typeface="Bariol" panose="02000506040000020003" pitchFamily="2" charset="0"/>
              </a:rPr>
              <a:t> | </a:t>
            </a:r>
            <a:r>
              <a:rPr lang="en-GB" b="1" dirty="0">
                <a:effectLst/>
                <a:latin typeface="Bariol" panose="02000506040000020003" pitchFamily="2" charset="0"/>
              </a:rPr>
              <a:t>Week 1</a:t>
            </a:r>
            <a:r>
              <a:rPr lang="en-GB" b="1" dirty="0">
                <a:solidFill>
                  <a:srgbClr val="1C3A63"/>
                </a:solidFill>
                <a:effectLst/>
                <a:latin typeface="Bariol" panose="02000506040000020003" pitchFamily="2" charset="0"/>
              </a:rPr>
              <a:t> | </a:t>
            </a:r>
            <a:r>
              <a:rPr lang="en-GB" b="1" dirty="0">
                <a:effectLst/>
                <a:latin typeface="Bariol" panose="02000506040000020003" pitchFamily="2" charset="0"/>
              </a:rPr>
              <a:t>Day 1</a:t>
            </a:r>
            <a:endParaRPr lang="en-GB" dirty="0">
              <a:effectLst/>
              <a:latin typeface="Bariol" panose="0200050604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6938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lang="en-GB" sz="2400" b="1" i="0" kern="1200" baseline="0" smtClean="0">
          <a:solidFill>
            <a:schemeClr val="bg1"/>
          </a:solidFill>
          <a:effectLst/>
          <a:latin typeface="Bariol" panose="02000506040000020003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13" Type="http://schemas.openxmlformats.org/officeDocument/2006/relationships/image" Target="../media/image13.emf"/><Relationship Id="rId3" Type="http://schemas.openxmlformats.org/officeDocument/2006/relationships/image" Target="../media/image3.emf"/><Relationship Id="rId7" Type="http://schemas.openxmlformats.org/officeDocument/2006/relationships/image" Target="../media/image7.tiff"/><Relationship Id="rId12" Type="http://schemas.openxmlformats.org/officeDocument/2006/relationships/image" Target="../media/image12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tiff"/><Relationship Id="rId11" Type="http://schemas.openxmlformats.org/officeDocument/2006/relationships/image" Target="../media/image11.emf"/><Relationship Id="rId5" Type="http://schemas.openxmlformats.org/officeDocument/2006/relationships/image" Target="../media/image5.png"/><Relationship Id="rId10" Type="http://schemas.openxmlformats.org/officeDocument/2006/relationships/image" Target="../media/image10.emf"/><Relationship Id="rId4" Type="http://schemas.openxmlformats.org/officeDocument/2006/relationships/image" Target="../media/image4.png"/><Relationship Id="rId9" Type="http://schemas.openxmlformats.org/officeDocument/2006/relationships/image" Target="../media/image9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98.emf"/><Relationship Id="rId18" Type="http://schemas.openxmlformats.org/officeDocument/2006/relationships/image" Target="../media/image103.emf"/><Relationship Id="rId3" Type="http://schemas.openxmlformats.org/officeDocument/2006/relationships/image" Target="../media/image4.png"/><Relationship Id="rId7" Type="http://schemas.openxmlformats.org/officeDocument/2006/relationships/image" Target="../media/image93.png"/><Relationship Id="rId12" Type="http://schemas.openxmlformats.org/officeDocument/2006/relationships/image" Target="../media/image97.emf"/><Relationship Id="rId17" Type="http://schemas.openxmlformats.org/officeDocument/2006/relationships/image" Target="../media/image102.emf"/><Relationship Id="rId2" Type="http://schemas.openxmlformats.org/officeDocument/2006/relationships/image" Target="../media/image91.emf"/><Relationship Id="rId16" Type="http://schemas.openxmlformats.org/officeDocument/2006/relationships/image" Target="../media/image10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image" Target="../media/image96.emf"/><Relationship Id="rId5" Type="http://schemas.openxmlformats.org/officeDocument/2006/relationships/image" Target="../media/image48.png"/><Relationship Id="rId15" Type="http://schemas.openxmlformats.org/officeDocument/2006/relationships/image" Target="../media/image100.emf"/><Relationship Id="rId10" Type="http://schemas.openxmlformats.org/officeDocument/2006/relationships/image" Target="../media/image95.emf"/><Relationship Id="rId4" Type="http://schemas.openxmlformats.org/officeDocument/2006/relationships/image" Target="../media/image92.png"/><Relationship Id="rId9" Type="http://schemas.openxmlformats.org/officeDocument/2006/relationships/image" Target="../media/image94.emf"/><Relationship Id="rId14" Type="http://schemas.openxmlformats.org/officeDocument/2006/relationships/image" Target="../media/image99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image" Target="../media/image4.png"/><Relationship Id="rId7" Type="http://schemas.openxmlformats.org/officeDocument/2006/relationships/image" Target="../media/image18.png"/><Relationship Id="rId12" Type="http://schemas.openxmlformats.org/officeDocument/2006/relationships/image" Target="../media/image23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11" Type="http://schemas.openxmlformats.org/officeDocument/2006/relationships/image" Target="../media/image22.emf"/><Relationship Id="rId5" Type="http://schemas.openxmlformats.org/officeDocument/2006/relationships/image" Target="../media/image16.png"/><Relationship Id="rId10" Type="http://schemas.openxmlformats.org/officeDocument/2006/relationships/image" Target="../media/image21.emf"/><Relationship Id="rId4" Type="http://schemas.openxmlformats.org/officeDocument/2006/relationships/image" Target="../media/image15.png"/><Relationship Id="rId9" Type="http://schemas.openxmlformats.org/officeDocument/2006/relationships/image" Target="../media/image20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13" Type="http://schemas.openxmlformats.org/officeDocument/2006/relationships/image" Target="../media/image34.emf"/><Relationship Id="rId3" Type="http://schemas.openxmlformats.org/officeDocument/2006/relationships/image" Target="../media/image25.emf"/><Relationship Id="rId7" Type="http://schemas.openxmlformats.org/officeDocument/2006/relationships/image" Target="../media/image28.emf"/><Relationship Id="rId12" Type="http://schemas.openxmlformats.org/officeDocument/2006/relationships/image" Target="../media/image33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11" Type="http://schemas.openxmlformats.org/officeDocument/2006/relationships/image" Target="../media/image32.emf"/><Relationship Id="rId5" Type="http://schemas.openxmlformats.org/officeDocument/2006/relationships/image" Target="../media/image26.png"/><Relationship Id="rId10" Type="http://schemas.openxmlformats.org/officeDocument/2006/relationships/image" Target="../media/image31.emf"/><Relationship Id="rId4" Type="http://schemas.openxmlformats.org/officeDocument/2006/relationships/image" Target="../media/image4.png"/><Relationship Id="rId9" Type="http://schemas.openxmlformats.org/officeDocument/2006/relationships/image" Target="../media/image30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44.emf"/><Relationship Id="rId3" Type="http://schemas.openxmlformats.org/officeDocument/2006/relationships/image" Target="../media/image4.png"/><Relationship Id="rId7" Type="http://schemas.openxmlformats.org/officeDocument/2006/relationships/image" Target="../media/image39.png"/><Relationship Id="rId12" Type="http://schemas.openxmlformats.org/officeDocument/2006/relationships/image" Target="../media/image43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11" Type="http://schemas.openxmlformats.org/officeDocument/2006/relationships/image" Target="../media/image42.emf"/><Relationship Id="rId5" Type="http://schemas.openxmlformats.org/officeDocument/2006/relationships/image" Target="../media/image37.png"/><Relationship Id="rId10" Type="http://schemas.openxmlformats.org/officeDocument/2006/relationships/image" Target="../media/image41.png"/><Relationship Id="rId4" Type="http://schemas.openxmlformats.org/officeDocument/2006/relationships/image" Target="../media/image36.png"/><Relationship Id="rId9" Type="http://schemas.openxmlformats.org/officeDocument/2006/relationships/image" Target="../media/image40.png"/><Relationship Id="rId14" Type="http://schemas.openxmlformats.org/officeDocument/2006/relationships/image" Target="../media/image45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emf"/><Relationship Id="rId3" Type="http://schemas.openxmlformats.org/officeDocument/2006/relationships/image" Target="../media/image4.png"/><Relationship Id="rId7" Type="http://schemas.openxmlformats.org/officeDocument/2006/relationships/image" Target="../media/image17.png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11" Type="http://schemas.openxmlformats.org/officeDocument/2006/relationships/image" Target="../media/image52.emf"/><Relationship Id="rId5" Type="http://schemas.openxmlformats.org/officeDocument/2006/relationships/image" Target="../media/image48.png"/><Relationship Id="rId10" Type="http://schemas.openxmlformats.org/officeDocument/2006/relationships/image" Target="../media/image51.emf"/><Relationship Id="rId4" Type="http://schemas.openxmlformats.org/officeDocument/2006/relationships/image" Target="../media/image47.png"/><Relationship Id="rId9" Type="http://schemas.openxmlformats.org/officeDocument/2006/relationships/image" Target="../media/image50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59.emf"/><Relationship Id="rId3" Type="http://schemas.openxmlformats.org/officeDocument/2006/relationships/image" Target="../media/image4.png"/><Relationship Id="rId7" Type="http://schemas.openxmlformats.org/officeDocument/2006/relationships/image" Target="../media/image38.png"/><Relationship Id="rId12" Type="http://schemas.openxmlformats.org/officeDocument/2006/relationships/image" Target="../media/image58.emf"/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png"/><Relationship Id="rId11" Type="http://schemas.openxmlformats.org/officeDocument/2006/relationships/image" Target="../media/image57.emf"/><Relationship Id="rId5" Type="http://schemas.openxmlformats.org/officeDocument/2006/relationships/image" Target="../media/image37.png"/><Relationship Id="rId10" Type="http://schemas.openxmlformats.org/officeDocument/2006/relationships/image" Target="../media/image56.emf"/><Relationship Id="rId4" Type="http://schemas.openxmlformats.org/officeDocument/2006/relationships/image" Target="../media/image54.png"/><Relationship Id="rId9" Type="http://schemas.openxmlformats.org/officeDocument/2006/relationships/image" Target="../media/image48.png"/><Relationship Id="rId14" Type="http://schemas.openxmlformats.org/officeDocument/2006/relationships/image" Target="../media/image60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66.emf"/><Relationship Id="rId3" Type="http://schemas.openxmlformats.org/officeDocument/2006/relationships/image" Target="../media/image4.png"/><Relationship Id="rId7" Type="http://schemas.openxmlformats.org/officeDocument/2006/relationships/image" Target="../media/image63.png"/><Relationship Id="rId12" Type="http://schemas.openxmlformats.org/officeDocument/2006/relationships/image" Target="../media/image65.emf"/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png"/><Relationship Id="rId11" Type="http://schemas.openxmlformats.org/officeDocument/2006/relationships/image" Target="../media/image7.tiff"/><Relationship Id="rId5" Type="http://schemas.openxmlformats.org/officeDocument/2006/relationships/image" Target="../media/image37.png"/><Relationship Id="rId15" Type="http://schemas.openxmlformats.org/officeDocument/2006/relationships/image" Target="../media/image68.emf"/><Relationship Id="rId10" Type="http://schemas.openxmlformats.org/officeDocument/2006/relationships/image" Target="../media/image6.tiff"/><Relationship Id="rId4" Type="http://schemas.openxmlformats.org/officeDocument/2006/relationships/image" Target="../media/image62.png"/><Relationship Id="rId9" Type="http://schemas.openxmlformats.org/officeDocument/2006/relationships/image" Target="../media/image64.png"/><Relationship Id="rId14" Type="http://schemas.openxmlformats.org/officeDocument/2006/relationships/image" Target="../media/image67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77.emf"/><Relationship Id="rId3" Type="http://schemas.openxmlformats.org/officeDocument/2006/relationships/image" Target="../media/image69.emf"/><Relationship Id="rId7" Type="http://schemas.openxmlformats.org/officeDocument/2006/relationships/image" Target="../media/image72.png"/><Relationship Id="rId12" Type="http://schemas.openxmlformats.org/officeDocument/2006/relationships/image" Target="../media/image7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1.png"/><Relationship Id="rId11" Type="http://schemas.openxmlformats.org/officeDocument/2006/relationships/image" Target="../media/image75.emf"/><Relationship Id="rId5" Type="http://schemas.openxmlformats.org/officeDocument/2006/relationships/image" Target="../media/image4.png"/><Relationship Id="rId15" Type="http://schemas.openxmlformats.org/officeDocument/2006/relationships/image" Target="../media/image79.emf"/><Relationship Id="rId10" Type="http://schemas.openxmlformats.org/officeDocument/2006/relationships/image" Target="../media/image74.emf"/><Relationship Id="rId4" Type="http://schemas.openxmlformats.org/officeDocument/2006/relationships/image" Target="../media/image70.emf"/><Relationship Id="rId9" Type="http://schemas.openxmlformats.org/officeDocument/2006/relationships/image" Target="../media/image18.png"/><Relationship Id="rId14" Type="http://schemas.openxmlformats.org/officeDocument/2006/relationships/image" Target="../media/image78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87.emf"/><Relationship Id="rId3" Type="http://schemas.openxmlformats.org/officeDocument/2006/relationships/image" Target="../media/image81.emf"/><Relationship Id="rId7" Type="http://schemas.openxmlformats.org/officeDocument/2006/relationships/image" Target="../media/image84.png"/><Relationship Id="rId12" Type="http://schemas.openxmlformats.org/officeDocument/2006/relationships/image" Target="../media/image86.emf"/><Relationship Id="rId2" Type="http://schemas.openxmlformats.org/officeDocument/2006/relationships/image" Target="../media/image80.emf"/><Relationship Id="rId16" Type="http://schemas.openxmlformats.org/officeDocument/2006/relationships/image" Target="../media/image90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3.png"/><Relationship Id="rId11" Type="http://schemas.openxmlformats.org/officeDocument/2006/relationships/image" Target="../media/image48.png"/><Relationship Id="rId5" Type="http://schemas.openxmlformats.org/officeDocument/2006/relationships/image" Target="../media/image82.png"/><Relationship Id="rId15" Type="http://schemas.openxmlformats.org/officeDocument/2006/relationships/image" Target="../media/image89.emf"/><Relationship Id="rId10" Type="http://schemas.openxmlformats.org/officeDocument/2006/relationships/image" Target="../media/image85.png"/><Relationship Id="rId4" Type="http://schemas.openxmlformats.org/officeDocument/2006/relationships/image" Target="../media/image4.png"/><Relationship Id="rId9" Type="http://schemas.openxmlformats.org/officeDocument/2006/relationships/image" Target="../media/image16.png"/><Relationship Id="rId14" Type="http://schemas.openxmlformats.org/officeDocument/2006/relationships/image" Target="../media/image8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E746F2A-AD1A-C141-B2DD-4D1A63C18A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9263" y="4655921"/>
            <a:ext cx="3937000" cy="8636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F5D68B1-7BBA-4B43-B709-BF9D4C1507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050" y="1136582"/>
            <a:ext cx="9359900" cy="5308600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2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9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1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A982EA2B-33DB-0F41-959F-4EA4CFDD15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0543" y="810636"/>
            <a:ext cx="1603933" cy="7056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654FAB1-9D8A-184A-AB00-C1B840AF50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20542" y="1516236"/>
            <a:ext cx="1603933" cy="705600"/>
          </a:xfrm>
          <a:prstGeom prst="rect">
            <a:avLst/>
          </a:prstGeom>
        </p:spPr>
      </p:pic>
      <p:sp>
        <p:nvSpPr>
          <p:cNvPr id="33" name="Oval 32">
            <a:extLst>
              <a:ext uri="{FF2B5EF4-FFF2-40B4-BE49-F238E27FC236}">
                <a16:creationId xmlns:a16="http://schemas.microsoft.com/office/drawing/2014/main" id="{B3F248A3-400E-2144-A9D6-7B6D2E0E478F}"/>
              </a:ext>
            </a:extLst>
          </p:cNvPr>
          <p:cNvSpPr/>
          <p:nvPr/>
        </p:nvSpPr>
        <p:spPr>
          <a:xfrm>
            <a:off x="3089931" y="1769892"/>
            <a:ext cx="451944" cy="45194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B345FC-632B-C44F-B780-7386F6903F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23078" y="2334785"/>
            <a:ext cx="292100" cy="15113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5328132-4141-5849-B00D-6EF5B99DF7F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71774" y="2542104"/>
            <a:ext cx="232147" cy="334292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0F6BD3B7-5A95-6F42-A63E-A65C1B1B42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89777" y="2334785"/>
            <a:ext cx="292100" cy="15113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AC08B457-BB78-3542-8D20-FEE47D43800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85117" y="2342575"/>
            <a:ext cx="292100" cy="151130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D43D3C4D-3BFC-7A4E-8DB8-D241CE169A4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80697" y="2544645"/>
            <a:ext cx="232147" cy="334292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28EF9FA8-FF7B-B845-9685-37820BE0142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79102" y="2543676"/>
            <a:ext cx="232147" cy="334292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24C2278C-BADA-B142-B149-121E257A197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80584" y="2544645"/>
            <a:ext cx="232147" cy="334292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D1C531A0-6390-F842-8983-F2F0FAA45DB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82179" y="2544645"/>
            <a:ext cx="232147" cy="334292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9B99F5D5-0B9B-054A-9D01-816E0C43EB9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2633" y="2892484"/>
            <a:ext cx="232147" cy="334292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51FD0472-AB33-244A-9D3E-DCE997CFACB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01556" y="2895025"/>
            <a:ext cx="232147" cy="334292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2B5D2322-FFE2-964D-A445-113FA9CDEA2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9961" y="2894056"/>
            <a:ext cx="232147" cy="334292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99B4EC06-23CE-264A-8546-A08988D92D5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01443" y="2895025"/>
            <a:ext cx="232147" cy="334292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EFB197B-6DA1-1144-8B29-41E862F2A8AF}"/>
              </a:ext>
            </a:extLst>
          </p:cNvPr>
          <p:cNvCxnSpPr>
            <a:cxnSpLocks/>
          </p:cNvCxnSpPr>
          <p:nvPr/>
        </p:nvCxnSpPr>
        <p:spPr>
          <a:xfrm flipH="1">
            <a:off x="7370011" y="2542104"/>
            <a:ext cx="75439" cy="26921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48FE0198-0B99-7E4C-AD6A-A0C80829793B}"/>
              </a:ext>
            </a:extLst>
          </p:cNvPr>
          <p:cNvCxnSpPr>
            <a:cxnSpLocks/>
          </p:cNvCxnSpPr>
          <p:nvPr/>
        </p:nvCxnSpPr>
        <p:spPr>
          <a:xfrm flipH="1">
            <a:off x="5655757" y="2490774"/>
            <a:ext cx="232147" cy="130010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F0D11F65-F16A-CF48-A648-C2EB7A1C32C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54537" y="1692673"/>
            <a:ext cx="571500" cy="584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EF84B0E-27E9-C64C-B3ED-27DD1882AB6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84195" y="2542104"/>
            <a:ext cx="812800" cy="8636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62DFE10-7C92-F74D-882D-C2318CD4C39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31028" y="4660057"/>
            <a:ext cx="863600" cy="8636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92A6171-69BA-144F-B71C-494CF5B33BB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69230" y="4649571"/>
            <a:ext cx="850900" cy="8763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D731748-4817-D540-BB8F-99D62141906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546828" y="4649571"/>
            <a:ext cx="952500" cy="8763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DE7D12B-FCB3-3D41-B625-E192015195E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953861" y="5531713"/>
            <a:ext cx="166370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442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1BE91D9-3797-4944-95F2-7F12FA6424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956" y="1157835"/>
            <a:ext cx="8801100" cy="5676900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2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10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5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1B9BCB09-FC04-924D-AB69-950D403527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5911" y="804082"/>
            <a:ext cx="1608266" cy="707506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8BCAE70-FCAC-7F4A-80DE-56270DA4A0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3764" y="1511586"/>
            <a:ext cx="1606729" cy="70683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535BEF29-1A0C-7A4F-A486-4D51F64DBC0C}"/>
              </a:ext>
            </a:extLst>
          </p:cNvPr>
          <p:cNvSpPr/>
          <p:nvPr/>
        </p:nvSpPr>
        <p:spPr>
          <a:xfrm>
            <a:off x="6352790" y="3834884"/>
            <a:ext cx="378000" cy="378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B0076CC-A844-DD45-BC58-9B34A66B59C2}"/>
              </a:ext>
            </a:extLst>
          </p:cNvPr>
          <p:cNvSpPr/>
          <p:nvPr/>
        </p:nvSpPr>
        <p:spPr>
          <a:xfrm>
            <a:off x="6340045" y="4310907"/>
            <a:ext cx="378000" cy="378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FE4CE17-A721-D749-B38A-6DD3ED8AD252}"/>
              </a:ext>
            </a:extLst>
          </p:cNvPr>
          <p:cNvSpPr/>
          <p:nvPr/>
        </p:nvSpPr>
        <p:spPr>
          <a:xfrm>
            <a:off x="6340045" y="4790476"/>
            <a:ext cx="378000" cy="378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F3C219C-3333-D347-BCEE-4CBD26D83A74}"/>
              </a:ext>
            </a:extLst>
          </p:cNvPr>
          <p:cNvSpPr/>
          <p:nvPr/>
        </p:nvSpPr>
        <p:spPr>
          <a:xfrm>
            <a:off x="4823164" y="5221189"/>
            <a:ext cx="378000" cy="378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9126836-C178-A047-95FD-E73D88E606C4}"/>
              </a:ext>
            </a:extLst>
          </p:cNvPr>
          <p:cNvSpPr/>
          <p:nvPr/>
        </p:nvSpPr>
        <p:spPr>
          <a:xfrm>
            <a:off x="5367769" y="5221791"/>
            <a:ext cx="378000" cy="378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810E402-1976-CB47-A2C1-C2866457CF7E}"/>
              </a:ext>
            </a:extLst>
          </p:cNvPr>
          <p:cNvSpPr/>
          <p:nvPr/>
        </p:nvSpPr>
        <p:spPr>
          <a:xfrm>
            <a:off x="5852533" y="5221189"/>
            <a:ext cx="378000" cy="378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gular Pentagon 5">
            <a:extLst>
              <a:ext uri="{FF2B5EF4-FFF2-40B4-BE49-F238E27FC236}">
                <a16:creationId xmlns:a16="http://schemas.microsoft.com/office/drawing/2014/main" id="{13A73C7F-577B-E24C-A1A6-13CA463B3B90}"/>
              </a:ext>
            </a:extLst>
          </p:cNvPr>
          <p:cNvSpPr/>
          <p:nvPr/>
        </p:nvSpPr>
        <p:spPr>
          <a:xfrm>
            <a:off x="7101009" y="5587776"/>
            <a:ext cx="1002891" cy="932284"/>
          </a:xfrm>
          <a:prstGeom prst="pentagon">
            <a:avLst/>
          </a:prstGeom>
          <a:solidFill>
            <a:srgbClr val="F7AF1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gular Pentagon 32">
            <a:extLst>
              <a:ext uri="{FF2B5EF4-FFF2-40B4-BE49-F238E27FC236}">
                <a16:creationId xmlns:a16="http://schemas.microsoft.com/office/drawing/2014/main" id="{59A33661-A428-FB4E-948E-018C82D1DD52}"/>
              </a:ext>
            </a:extLst>
          </p:cNvPr>
          <p:cNvSpPr/>
          <p:nvPr/>
        </p:nvSpPr>
        <p:spPr>
          <a:xfrm rot="10800000">
            <a:off x="8132860" y="5587776"/>
            <a:ext cx="1002891" cy="932284"/>
          </a:xfrm>
          <a:prstGeom prst="pentagon">
            <a:avLst/>
          </a:prstGeom>
          <a:solidFill>
            <a:srgbClr val="F7AF1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793156E5-81A2-4547-AC66-14C9A0AB51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1510" y="2862623"/>
            <a:ext cx="1101329" cy="984313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4B4CBFA7-69D3-8A45-AA70-E8598FA529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14193" y="2862623"/>
            <a:ext cx="984313" cy="970546"/>
          </a:xfrm>
          <a:prstGeom prst="rect">
            <a:avLst/>
          </a:prstGeom>
        </p:spPr>
      </p:pic>
      <p:pic>
        <p:nvPicPr>
          <p:cNvPr id="13" name="Picture 12" descr="A picture containing clock, dark, sitting, computer&#10;&#10;Description automatically generated">
            <a:extLst>
              <a:ext uri="{FF2B5EF4-FFF2-40B4-BE49-F238E27FC236}">
                <a16:creationId xmlns:a16="http://schemas.microsoft.com/office/drawing/2014/main" id="{CB7ABBAB-7631-B344-B553-5B35128E546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94964" y="2870918"/>
            <a:ext cx="1120764" cy="1026714"/>
          </a:xfrm>
          <a:prstGeom prst="rect">
            <a:avLst/>
          </a:prstGeom>
        </p:spPr>
      </p:pic>
      <p:pic>
        <p:nvPicPr>
          <p:cNvPr id="31" name="Picture 30" descr="A picture containing monitor, room&#10;&#10;Description automatically generated">
            <a:extLst>
              <a:ext uri="{FF2B5EF4-FFF2-40B4-BE49-F238E27FC236}">
                <a16:creationId xmlns:a16="http://schemas.microsoft.com/office/drawing/2014/main" id="{C0A98ADD-8B28-3C46-B648-4EAD18B08C7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3725" y="2747650"/>
            <a:ext cx="1204227" cy="1195372"/>
          </a:xfrm>
          <a:prstGeom prst="rect">
            <a:avLst/>
          </a:prstGeom>
        </p:spPr>
      </p:pic>
      <p:pic>
        <p:nvPicPr>
          <p:cNvPr id="36" name="Picture 35" descr="Logo&#10;&#10;Description automatically generated">
            <a:extLst>
              <a:ext uri="{FF2B5EF4-FFF2-40B4-BE49-F238E27FC236}">
                <a16:creationId xmlns:a16="http://schemas.microsoft.com/office/drawing/2014/main" id="{F75356A9-FA28-8D45-8417-2935F0F4D8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88802" y="2866570"/>
            <a:ext cx="984313" cy="97054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5AC3AAF-96E2-7747-A0E1-3FF6E50FD72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67769" y="1683960"/>
            <a:ext cx="2171700" cy="8763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D52A55E-770C-7F48-ACEE-DA5A94EBF5A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45362" y="2432768"/>
            <a:ext cx="1117600" cy="8763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A659AEE-D18A-B248-AF8E-0B1836CF4DF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22892" y="3743567"/>
            <a:ext cx="1562100" cy="15621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E6B9988-90DD-0C42-907B-12CD3467951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266675" y="3704975"/>
            <a:ext cx="546100" cy="6985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B271F6C6-85FB-204F-9F74-AAC473E1F4D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265509" y="4162299"/>
            <a:ext cx="571500" cy="6985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3B013243-BE45-ED49-ADC1-85A757523B7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47475" y="4670208"/>
            <a:ext cx="558800" cy="68580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B68DDB8E-9674-0B43-984C-38C3038FF5F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739114" y="5079360"/>
            <a:ext cx="546100" cy="6985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04B97341-B6C1-8D41-BAEF-6553F85CEFE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289491" y="5062067"/>
            <a:ext cx="546100" cy="69850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49A94401-517F-284A-B8DB-8EDBFC713030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762711" y="5079360"/>
            <a:ext cx="571500" cy="6985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32A39721-E5B3-E64A-A219-F0FC9EC85537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276070" y="5952942"/>
            <a:ext cx="111760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807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86113B3-B9C7-BE4B-869B-78CC4FDDFD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096" y="1133133"/>
            <a:ext cx="9347200" cy="5588000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2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9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2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5F0CA1C-9645-7E49-89D2-EDCE9B61AAF5}"/>
              </a:ext>
            </a:extLst>
          </p:cNvPr>
          <p:cNvSpPr/>
          <p:nvPr/>
        </p:nvSpPr>
        <p:spPr>
          <a:xfrm>
            <a:off x="3066971" y="3241284"/>
            <a:ext cx="451944" cy="45194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B473CD8-49D1-DA4E-BE70-45379A3DA2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5911" y="804082"/>
            <a:ext cx="1608266" cy="70750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A8BCACD-B5C0-BE41-A7BF-7C218B8B23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5911" y="1511588"/>
            <a:ext cx="1608266" cy="707506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683844FF-50CE-2F4E-8DD6-51773FAEE6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82513" y="1677055"/>
            <a:ext cx="1204584" cy="1187737"/>
          </a:xfrm>
          <a:prstGeom prst="rect">
            <a:avLst/>
          </a:prstGeom>
        </p:spPr>
      </p:pic>
      <p:pic>
        <p:nvPicPr>
          <p:cNvPr id="21" name="Picture 20" descr="A picture containing monitor, room&#10;&#10;Description automatically generated">
            <a:extLst>
              <a:ext uri="{FF2B5EF4-FFF2-40B4-BE49-F238E27FC236}">
                <a16:creationId xmlns:a16="http://schemas.microsoft.com/office/drawing/2014/main" id="{46AA675B-BF16-884F-A1E0-E06174C049A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40047" y="1826256"/>
            <a:ext cx="1187988" cy="1179253"/>
          </a:xfrm>
          <a:prstGeom prst="rect">
            <a:avLst/>
          </a:prstGeom>
        </p:spPr>
      </p:pic>
      <p:pic>
        <p:nvPicPr>
          <p:cNvPr id="22" name="Picture 21" descr="Logo&#10;&#10;Description automatically generated">
            <a:extLst>
              <a:ext uri="{FF2B5EF4-FFF2-40B4-BE49-F238E27FC236}">
                <a16:creationId xmlns:a16="http://schemas.microsoft.com/office/drawing/2014/main" id="{AF86050C-E52B-0B4B-B61E-D8D1EE8355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4156" y="1646351"/>
            <a:ext cx="1204584" cy="1187737"/>
          </a:xfrm>
          <a:prstGeom prst="rect">
            <a:avLst/>
          </a:prstGeom>
        </p:spPr>
      </p:pic>
      <p:pic>
        <p:nvPicPr>
          <p:cNvPr id="23" name="Picture 22" descr="Logo&#10;&#10;Description automatically generated">
            <a:extLst>
              <a:ext uri="{FF2B5EF4-FFF2-40B4-BE49-F238E27FC236}">
                <a16:creationId xmlns:a16="http://schemas.microsoft.com/office/drawing/2014/main" id="{72ACC150-252A-7D40-BE18-625D3E931C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9323" y="1677055"/>
            <a:ext cx="1204584" cy="1187737"/>
          </a:xfrm>
          <a:prstGeom prst="rect">
            <a:avLst/>
          </a:prstGeom>
        </p:spPr>
      </p:pic>
      <p:pic>
        <p:nvPicPr>
          <p:cNvPr id="24" name="Picture 23" descr="Logo&#10;&#10;Description automatically generated">
            <a:extLst>
              <a:ext uri="{FF2B5EF4-FFF2-40B4-BE49-F238E27FC236}">
                <a16:creationId xmlns:a16="http://schemas.microsoft.com/office/drawing/2014/main" id="{C255437F-DCB8-8A42-9BCF-9864D4029E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7680" y="1677055"/>
            <a:ext cx="1204584" cy="1187737"/>
          </a:xfrm>
          <a:prstGeom prst="rect">
            <a:avLst/>
          </a:prstGeom>
        </p:spPr>
      </p:pic>
      <p:pic>
        <p:nvPicPr>
          <p:cNvPr id="25" name="Picture 24" descr="A picture containing monitor, room&#10;&#10;Description automatically generated">
            <a:extLst>
              <a:ext uri="{FF2B5EF4-FFF2-40B4-BE49-F238E27FC236}">
                <a16:creationId xmlns:a16="http://schemas.microsoft.com/office/drawing/2014/main" id="{68E37041-D169-1540-8E3A-95D76EB76D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26548" y="1804462"/>
            <a:ext cx="1187988" cy="1179253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07B2FA2A-0CC7-F94F-80FF-55BE4364E818}"/>
              </a:ext>
            </a:extLst>
          </p:cNvPr>
          <p:cNvSpPr/>
          <p:nvPr/>
        </p:nvSpPr>
        <p:spPr>
          <a:xfrm>
            <a:off x="3145301" y="4179003"/>
            <a:ext cx="451944" cy="45194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61BE3067-68B5-E94D-A803-D31E1C10AFDE}"/>
              </a:ext>
            </a:extLst>
          </p:cNvPr>
          <p:cNvGrpSpPr/>
          <p:nvPr/>
        </p:nvGrpSpPr>
        <p:grpSpPr>
          <a:xfrm>
            <a:off x="7716603" y="4724972"/>
            <a:ext cx="1689100" cy="1765300"/>
            <a:chOff x="7258537" y="4872728"/>
            <a:chExt cx="1689100" cy="1765300"/>
          </a:xfrm>
        </p:grpSpPr>
        <p:pic>
          <p:nvPicPr>
            <p:cNvPr id="5" name="Picture 4" descr="A close up of a clock&#10;&#10;Description automatically generated">
              <a:extLst>
                <a:ext uri="{FF2B5EF4-FFF2-40B4-BE49-F238E27FC236}">
                  <a16:creationId xmlns:a16="http://schemas.microsoft.com/office/drawing/2014/main" id="{83DCDED3-0BAF-5349-BE91-AA528763BCD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258537" y="4872728"/>
              <a:ext cx="1689100" cy="1765300"/>
            </a:xfrm>
            <a:prstGeom prst="rect">
              <a:avLst/>
            </a:prstGeom>
          </p:spPr>
        </p:pic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3ABABDFC-90A3-E54F-8B67-8B552F48AFE9}"/>
                </a:ext>
              </a:extLst>
            </p:cNvPr>
            <p:cNvCxnSpPr>
              <a:cxnSpLocks/>
            </p:cNvCxnSpPr>
            <p:nvPr/>
          </p:nvCxnSpPr>
          <p:spPr>
            <a:xfrm>
              <a:off x="8111613" y="5755378"/>
              <a:ext cx="6222" cy="61592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C635F7C8-6302-694E-A0EB-31B26783970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698658" y="5755378"/>
              <a:ext cx="398207" cy="11724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FB886DF6-475C-4642-B2B5-11E640BA73A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15079" y="1149883"/>
            <a:ext cx="863600" cy="8763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36D7EB6-2DA7-C248-BC9F-4EFB099097D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82513" y="3095836"/>
            <a:ext cx="825500" cy="8636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3F0F6CA-555B-6940-863A-646DD3DDB6D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58379" y="4049763"/>
            <a:ext cx="825500" cy="8763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DA268F1-F3A0-F747-B3E4-D230DFE9899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08222" y="3095836"/>
            <a:ext cx="3111500" cy="1651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D5D58C5-4F77-7645-BD59-84146D349C8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857581" y="5833239"/>
            <a:ext cx="243840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857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149B540-8B00-1842-99FD-8D56F8F4ED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7916" y="1821815"/>
            <a:ext cx="5854700" cy="1066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7DDC59D-74B1-2342-83F5-0AEBCF28E9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242" y="1096285"/>
            <a:ext cx="8153400" cy="6045200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2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9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3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AF47B19-E32C-FA4E-9FCA-A0503626C0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5911" y="804082"/>
            <a:ext cx="1608266" cy="70750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3D76365-D8B0-6148-AF36-6558B1EEE9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5911" y="1509087"/>
            <a:ext cx="1608266" cy="707506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E1D59934-9422-A04F-923E-CE825AD0B22D}"/>
              </a:ext>
            </a:extLst>
          </p:cNvPr>
          <p:cNvSpPr/>
          <p:nvPr/>
        </p:nvSpPr>
        <p:spPr>
          <a:xfrm>
            <a:off x="1487916" y="3236278"/>
            <a:ext cx="451944" cy="45194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32913F9-AC12-004C-9B8D-9CCE08135166}"/>
              </a:ext>
            </a:extLst>
          </p:cNvPr>
          <p:cNvSpPr/>
          <p:nvPr/>
        </p:nvSpPr>
        <p:spPr>
          <a:xfrm>
            <a:off x="2858315" y="4187023"/>
            <a:ext cx="451944" cy="45194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472117D-35F7-3249-A9BD-599D6EC7A077}"/>
              </a:ext>
            </a:extLst>
          </p:cNvPr>
          <p:cNvGrpSpPr/>
          <p:nvPr/>
        </p:nvGrpSpPr>
        <p:grpSpPr>
          <a:xfrm>
            <a:off x="3830054" y="3987356"/>
            <a:ext cx="5102706" cy="897397"/>
            <a:chOff x="4033871" y="3817246"/>
            <a:chExt cx="6792666" cy="1213307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6492BD2B-1727-D548-BDA3-94D1AD613E3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145" b="5391"/>
            <a:stretch/>
          </p:blipFill>
          <p:spPr>
            <a:xfrm>
              <a:off x="4120663" y="3817246"/>
              <a:ext cx="6705874" cy="1213307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97A8039-4CDF-DE47-922B-D6CF3536EDC2}"/>
                </a:ext>
              </a:extLst>
            </p:cNvPr>
            <p:cNvSpPr/>
            <p:nvPr/>
          </p:nvSpPr>
          <p:spPr>
            <a:xfrm>
              <a:off x="4033871" y="3995077"/>
              <a:ext cx="438376" cy="5296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4" name="Curved Down Arrow 43">
            <a:extLst>
              <a:ext uri="{FF2B5EF4-FFF2-40B4-BE49-F238E27FC236}">
                <a16:creationId xmlns:a16="http://schemas.microsoft.com/office/drawing/2014/main" id="{536680F4-11A6-DA41-9D7C-A870652F5972}"/>
              </a:ext>
            </a:extLst>
          </p:cNvPr>
          <p:cNvSpPr/>
          <p:nvPr/>
        </p:nvSpPr>
        <p:spPr>
          <a:xfrm>
            <a:off x="4561608" y="3701849"/>
            <a:ext cx="3704795" cy="394050"/>
          </a:xfrm>
          <a:prstGeom prst="curvedDownArrow">
            <a:avLst>
              <a:gd name="adj1" fmla="val 200"/>
              <a:gd name="adj2" fmla="val 40233"/>
              <a:gd name="adj3" fmla="val 1918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3A7CF59E-E37E-9E4C-8EAC-07159036C203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0542" t="25298" r="42638" b="35967"/>
          <a:stretch/>
        </p:blipFill>
        <p:spPr>
          <a:xfrm>
            <a:off x="6979944" y="5086313"/>
            <a:ext cx="318024" cy="155171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AC3A2452-8677-C94B-B122-C085E9D63973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40169" t="36180" r="42997" b="47334"/>
          <a:stretch/>
        </p:blipFill>
        <p:spPr>
          <a:xfrm>
            <a:off x="7794390" y="5220331"/>
            <a:ext cx="318024" cy="28216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FEBBA3F-A126-2146-84EF-6D9F727A278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0542" t="25298" r="42638" b="35967"/>
          <a:stretch/>
        </p:blipFill>
        <p:spPr>
          <a:xfrm>
            <a:off x="7260078" y="5086312"/>
            <a:ext cx="318024" cy="155171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84E80394-DF4C-5C44-B501-CCD75BB0541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0542" t="25298" r="42638" b="35967"/>
          <a:stretch/>
        </p:blipFill>
        <p:spPr>
          <a:xfrm>
            <a:off x="6738120" y="5086312"/>
            <a:ext cx="318024" cy="1551715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CA8221C6-29BB-BE4B-865A-7A8E1D9A3EE9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40169" t="36180" r="42997" b="47334"/>
          <a:stretch/>
        </p:blipFill>
        <p:spPr>
          <a:xfrm>
            <a:off x="8080737" y="5220331"/>
            <a:ext cx="318024" cy="282164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D6BAA9E0-9DC6-BB42-BB3B-A469C7567269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40169" t="36180" r="42997" b="47334"/>
          <a:stretch/>
        </p:blipFill>
        <p:spPr>
          <a:xfrm>
            <a:off x="7789278" y="5525814"/>
            <a:ext cx="318024" cy="282164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D81CEA22-7543-1540-8261-3FB929C24CA9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40169" t="36180" r="42997" b="47334"/>
          <a:stretch/>
        </p:blipFill>
        <p:spPr>
          <a:xfrm>
            <a:off x="8085688" y="5526413"/>
            <a:ext cx="318024" cy="28216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1AAAA2C-0A91-5247-9A9C-ED00669C8D9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30054" y="1657050"/>
            <a:ext cx="1016000" cy="8763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4E16396-FD6A-1247-A494-A6085399755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94788" y="3093032"/>
            <a:ext cx="838200" cy="8763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DCC8A74-E80E-BF4C-B6E5-AE1EDC0E673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64679" y="4030049"/>
            <a:ext cx="863600" cy="8763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CDC4C25-2904-5F41-9A5F-EC117321E82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39127" y="5926177"/>
            <a:ext cx="660400" cy="8636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9434E83-E21D-2146-A17E-47C1E13D7B2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396712" y="5938369"/>
            <a:ext cx="64770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244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999741A-CB2A-FC41-87B1-4C9858CB09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265" y="1148175"/>
            <a:ext cx="8801100" cy="5245100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2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9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4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D42718BF-C3F3-954F-AF9E-BD9DCA458D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5911" y="804082"/>
            <a:ext cx="1608266" cy="707506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D4E24FD9-644C-7F45-AA30-29B186BB1D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2920" y="1511588"/>
            <a:ext cx="1608266" cy="707506"/>
          </a:xfrm>
          <a:prstGeom prst="rect">
            <a:avLst/>
          </a:prstGeom>
        </p:spPr>
      </p:pic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32831FD1-B26C-E541-95CF-C7ED1A93D7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4764" y="1703905"/>
            <a:ext cx="1807327" cy="999467"/>
          </a:xfrm>
          <a:prstGeom prst="rect">
            <a:avLst/>
          </a:prstGeom>
        </p:spPr>
      </p:pic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86085A7B-41F8-4444-8ACA-E9805A1182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3567" y="1758527"/>
            <a:ext cx="1045413" cy="921133"/>
          </a:xfrm>
          <a:prstGeom prst="rect">
            <a:avLst/>
          </a:prstGeom>
        </p:spPr>
      </p:pic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9D6942A7-A2C1-1947-87B0-9246F458EF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82350" y="1661956"/>
            <a:ext cx="1169693" cy="1169693"/>
          </a:xfrm>
          <a:prstGeom prst="rect">
            <a:avLst/>
          </a:prstGeom>
        </p:spPr>
      </p:pic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AC44D00A-F707-F845-8E69-1DEEE075CFD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87490" y="1696386"/>
            <a:ext cx="1045413" cy="1045413"/>
          </a:xfrm>
          <a:prstGeom prst="rect">
            <a:avLst/>
          </a:prstGeom>
        </p:spPr>
      </p:pic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E5C27AE5-066A-C440-9063-53FA29F95AF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87832" y="1727783"/>
            <a:ext cx="1045413" cy="1030792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673E2158-987B-1C43-9AEE-01429CE4B3B5}"/>
              </a:ext>
            </a:extLst>
          </p:cNvPr>
          <p:cNvSpPr/>
          <p:nvPr/>
        </p:nvSpPr>
        <p:spPr>
          <a:xfrm>
            <a:off x="3134237" y="3244187"/>
            <a:ext cx="451944" cy="45194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6B0E2221-43BE-B642-A635-70850CEE3AC5}"/>
              </a:ext>
            </a:extLst>
          </p:cNvPr>
          <p:cNvSpPr/>
          <p:nvPr/>
        </p:nvSpPr>
        <p:spPr>
          <a:xfrm>
            <a:off x="2894374" y="4212760"/>
            <a:ext cx="451944" cy="45194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 descr="A picture containing ball, room, table&#10;&#10;Description automatically generated">
            <a:extLst>
              <a:ext uri="{FF2B5EF4-FFF2-40B4-BE49-F238E27FC236}">
                <a16:creationId xmlns:a16="http://schemas.microsoft.com/office/drawing/2014/main" id="{12EB8502-0FEB-0F4D-A1A6-CA9849A0A8C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47029" y="4760687"/>
            <a:ext cx="2180875" cy="668542"/>
          </a:xfrm>
          <a:prstGeom prst="rect">
            <a:avLst/>
          </a:prstGeom>
        </p:spPr>
      </p:pic>
      <p:pic>
        <p:nvPicPr>
          <p:cNvPr id="18" name="Picture 17" descr="A picture containing ball, room, table&#10;&#10;Description automatically generated">
            <a:extLst>
              <a:ext uri="{FF2B5EF4-FFF2-40B4-BE49-F238E27FC236}">
                <a16:creationId xmlns:a16="http://schemas.microsoft.com/office/drawing/2014/main" id="{143ACD2D-4B6E-C34C-932B-D451DE6411E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13193" y="5360826"/>
            <a:ext cx="2180875" cy="668542"/>
          </a:xfrm>
          <a:prstGeom prst="rect">
            <a:avLst/>
          </a:prstGeom>
        </p:spPr>
      </p:pic>
      <p:pic>
        <p:nvPicPr>
          <p:cNvPr id="19" name="Picture 18" descr="A picture containing ball, room, table&#10;&#10;Description automatically generated">
            <a:extLst>
              <a:ext uri="{FF2B5EF4-FFF2-40B4-BE49-F238E27FC236}">
                <a16:creationId xmlns:a16="http://schemas.microsoft.com/office/drawing/2014/main" id="{B0137CF6-3836-C143-B240-E7644DF7D75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61740" y="4756891"/>
            <a:ext cx="2180875" cy="668542"/>
          </a:xfrm>
          <a:prstGeom prst="rect">
            <a:avLst/>
          </a:prstGeom>
        </p:spPr>
      </p:pic>
      <p:pic>
        <p:nvPicPr>
          <p:cNvPr id="10" name="Picture 9" descr="A picture containing ball, room, table&#10;&#10;Description automatically generated">
            <a:extLst>
              <a:ext uri="{FF2B5EF4-FFF2-40B4-BE49-F238E27FC236}">
                <a16:creationId xmlns:a16="http://schemas.microsoft.com/office/drawing/2014/main" id="{EEF05F9A-47FF-3348-B769-68C29CFCE5B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24705" y="5960236"/>
            <a:ext cx="718078" cy="527999"/>
          </a:xfrm>
          <a:prstGeom prst="rect">
            <a:avLst/>
          </a:prstGeom>
        </p:spPr>
      </p:pic>
      <p:pic>
        <p:nvPicPr>
          <p:cNvPr id="22" name="Picture 21" descr="A picture containing ball, room, table&#10;&#10;Description automatically generated">
            <a:extLst>
              <a:ext uri="{FF2B5EF4-FFF2-40B4-BE49-F238E27FC236}">
                <a16:creationId xmlns:a16="http://schemas.microsoft.com/office/drawing/2014/main" id="{A78F9C9D-A286-6247-8CE8-6A20D79778F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45620" y="5971958"/>
            <a:ext cx="718078" cy="527999"/>
          </a:xfrm>
          <a:prstGeom prst="rect">
            <a:avLst/>
          </a:prstGeom>
        </p:spPr>
      </p:pic>
      <p:pic>
        <p:nvPicPr>
          <p:cNvPr id="23" name="Picture 22" descr="A picture containing ball, room, table&#10;&#10;Description automatically generated">
            <a:extLst>
              <a:ext uri="{FF2B5EF4-FFF2-40B4-BE49-F238E27FC236}">
                <a16:creationId xmlns:a16="http://schemas.microsoft.com/office/drawing/2014/main" id="{9656DDC2-0E27-3744-89DA-8EABE66B8DB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68327" y="5967596"/>
            <a:ext cx="718078" cy="527999"/>
          </a:xfrm>
          <a:prstGeom prst="rect">
            <a:avLst/>
          </a:prstGeom>
        </p:spPr>
      </p:pic>
      <p:pic>
        <p:nvPicPr>
          <p:cNvPr id="24" name="Picture 23" descr="A picture containing ball, room, table&#10;&#10;Description automatically generated">
            <a:extLst>
              <a:ext uri="{FF2B5EF4-FFF2-40B4-BE49-F238E27FC236}">
                <a16:creationId xmlns:a16="http://schemas.microsoft.com/office/drawing/2014/main" id="{FE527B4A-B8AC-A846-B933-43826B97118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09630" y="5960236"/>
            <a:ext cx="718078" cy="527999"/>
          </a:xfrm>
          <a:prstGeom prst="rect">
            <a:avLst/>
          </a:prstGeom>
        </p:spPr>
      </p:pic>
      <p:pic>
        <p:nvPicPr>
          <p:cNvPr id="26" name="Picture 25" descr="A picture containing ball, room, table&#10;&#10;Description automatically generated">
            <a:extLst>
              <a:ext uri="{FF2B5EF4-FFF2-40B4-BE49-F238E27FC236}">
                <a16:creationId xmlns:a16="http://schemas.microsoft.com/office/drawing/2014/main" id="{CE47A649-2E52-CB42-9183-9AE76374563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95576" y="5360826"/>
            <a:ext cx="2180875" cy="66854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199442E-FAB1-134F-8F03-9E30C608721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77579" y="2120468"/>
            <a:ext cx="2044700" cy="8636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F9EEC77-F25E-984E-AE6D-34DD74BC7D3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991909" y="3097998"/>
            <a:ext cx="736600" cy="8763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221E36F-B14B-C946-AD79-D3DEEF20E11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13946" y="4067656"/>
            <a:ext cx="812800" cy="8763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E7236C9-DA2B-D142-B414-D62F44CA127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286888" y="5539699"/>
            <a:ext cx="812800" cy="8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25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6F2AB47-0D2D-3045-AACE-23B0A71A9B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965" y="1134095"/>
            <a:ext cx="8801100" cy="5499100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2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9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5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D144AF72-B75C-C145-A2D4-0583073AF7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5911" y="804082"/>
            <a:ext cx="1608266" cy="70750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9F5DCCA-E14F-CA49-AFCB-2ACFF41E39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5911" y="1516520"/>
            <a:ext cx="1608266" cy="707506"/>
          </a:xfrm>
          <a:prstGeom prst="rect">
            <a:avLst/>
          </a:prstGeom>
        </p:spPr>
      </p:pic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1FA32E29-612F-F546-AF2C-361490728737}"/>
              </a:ext>
            </a:extLst>
          </p:cNvPr>
          <p:cNvSpPr/>
          <p:nvPr/>
        </p:nvSpPr>
        <p:spPr>
          <a:xfrm>
            <a:off x="1485106" y="1870273"/>
            <a:ext cx="1931006" cy="1011056"/>
          </a:xfrm>
          <a:prstGeom prst="roundRect">
            <a:avLst/>
          </a:prstGeom>
          <a:noFill/>
          <a:ln w="38100">
            <a:solidFill>
              <a:srgbClr val="008B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picture containing logo&#10;&#10;Description automatically generated">
            <a:extLst>
              <a:ext uri="{FF2B5EF4-FFF2-40B4-BE49-F238E27FC236}">
                <a16:creationId xmlns:a16="http://schemas.microsoft.com/office/drawing/2014/main" id="{78D6D7B5-B8BE-B344-BFCB-1CBDC93C6A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30830" y="1867372"/>
            <a:ext cx="945236" cy="844804"/>
          </a:xfrm>
          <a:prstGeom prst="rect">
            <a:avLst/>
          </a:prstGeom>
        </p:spPr>
      </p:pic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6B49562F-A876-B148-B5A6-4444C74809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99944" y="1796001"/>
            <a:ext cx="894866" cy="894866"/>
          </a:xfrm>
          <a:prstGeom prst="rect">
            <a:avLst/>
          </a:prstGeom>
        </p:spPr>
      </p:pic>
      <p:pic>
        <p:nvPicPr>
          <p:cNvPr id="15" name="Picture 14" descr="A picture containing monitor, room&#10;&#10;Description automatically generated">
            <a:extLst>
              <a:ext uri="{FF2B5EF4-FFF2-40B4-BE49-F238E27FC236}">
                <a16:creationId xmlns:a16="http://schemas.microsoft.com/office/drawing/2014/main" id="{72AB6ACF-C616-1F43-8329-0DDF911C730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6464" y="2067807"/>
            <a:ext cx="851061" cy="844804"/>
          </a:xfrm>
          <a:prstGeom prst="rect">
            <a:avLst/>
          </a:prstGeom>
        </p:spPr>
      </p:pic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75C46434-D575-B349-9F68-B93B9452DC26}"/>
              </a:ext>
            </a:extLst>
          </p:cNvPr>
          <p:cNvSpPr/>
          <p:nvPr/>
        </p:nvSpPr>
        <p:spPr>
          <a:xfrm>
            <a:off x="3538904" y="1860476"/>
            <a:ext cx="1931006" cy="1011056"/>
          </a:xfrm>
          <a:prstGeom prst="roundRect">
            <a:avLst/>
          </a:prstGeom>
          <a:noFill/>
          <a:ln w="38100">
            <a:solidFill>
              <a:srgbClr val="008B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C3E4B508-41AF-8F4C-9D45-FD7B010CB6FF}"/>
              </a:ext>
            </a:extLst>
          </p:cNvPr>
          <p:cNvSpPr/>
          <p:nvPr/>
        </p:nvSpPr>
        <p:spPr>
          <a:xfrm>
            <a:off x="5634977" y="1860476"/>
            <a:ext cx="1931006" cy="1011056"/>
          </a:xfrm>
          <a:prstGeom prst="roundRect">
            <a:avLst/>
          </a:prstGeom>
          <a:noFill/>
          <a:ln w="38100">
            <a:solidFill>
              <a:srgbClr val="008B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2" name="Picture 51" descr="A close up of a logo&#10;&#10;Description automatically generated">
            <a:extLst>
              <a:ext uri="{FF2B5EF4-FFF2-40B4-BE49-F238E27FC236}">
                <a16:creationId xmlns:a16="http://schemas.microsoft.com/office/drawing/2014/main" id="{619FF764-E9A1-224C-AE27-9E1125CD5C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3333" y="2074055"/>
            <a:ext cx="894866" cy="894866"/>
          </a:xfrm>
          <a:prstGeom prst="rect">
            <a:avLst/>
          </a:prstGeom>
        </p:spPr>
      </p:pic>
      <p:pic>
        <p:nvPicPr>
          <p:cNvPr id="53" name="Picture 52" descr="A picture containing monitor, room&#10;&#10;Description automatically generated">
            <a:extLst>
              <a:ext uri="{FF2B5EF4-FFF2-40B4-BE49-F238E27FC236}">
                <a16:creationId xmlns:a16="http://schemas.microsoft.com/office/drawing/2014/main" id="{9A584F14-1098-1745-B0C0-2DDF126FDD4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05862" y="1721397"/>
            <a:ext cx="851061" cy="844804"/>
          </a:xfrm>
          <a:prstGeom prst="rect">
            <a:avLst/>
          </a:prstGeom>
        </p:spPr>
      </p:pic>
      <p:pic>
        <p:nvPicPr>
          <p:cNvPr id="54" name="Picture 53" descr="A picture containing monitor, room&#10;&#10;Description automatically generated">
            <a:extLst>
              <a:ext uri="{FF2B5EF4-FFF2-40B4-BE49-F238E27FC236}">
                <a16:creationId xmlns:a16="http://schemas.microsoft.com/office/drawing/2014/main" id="{15FBF9CC-8C0F-7446-80FA-26738AB88BF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68454" y="2103508"/>
            <a:ext cx="851061" cy="844804"/>
          </a:xfrm>
          <a:prstGeom prst="rect">
            <a:avLst/>
          </a:prstGeom>
        </p:spPr>
      </p:pic>
      <p:pic>
        <p:nvPicPr>
          <p:cNvPr id="56" name="Picture 55" descr="A picture containing monitor, room&#10;&#10;Description automatically generated">
            <a:extLst>
              <a:ext uri="{FF2B5EF4-FFF2-40B4-BE49-F238E27FC236}">
                <a16:creationId xmlns:a16="http://schemas.microsoft.com/office/drawing/2014/main" id="{25B02F19-32AC-7B4C-B129-26BDC74E11B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25468" y="1717234"/>
            <a:ext cx="851061" cy="844804"/>
          </a:xfrm>
          <a:prstGeom prst="rect">
            <a:avLst/>
          </a:prstGeom>
        </p:spPr>
      </p:pic>
      <p:pic>
        <p:nvPicPr>
          <p:cNvPr id="57" name="Picture 56" descr="A picture containing logo&#10;&#10;Description automatically generated">
            <a:extLst>
              <a:ext uri="{FF2B5EF4-FFF2-40B4-BE49-F238E27FC236}">
                <a16:creationId xmlns:a16="http://schemas.microsoft.com/office/drawing/2014/main" id="{3074A4C4-6127-6E40-8CD5-66B0971486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93130" y="1959418"/>
            <a:ext cx="945236" cy="844804"/>
          </a:xfrm>
          <a:prstGeom prst="rect">
            <a:avLst/>
          </a:prstGeom>
        </p:spPr>
      </p:pic>
      <p:pic>
        <p:nvPicPr>
          <p:cNvPr id="60" name="Picture 59" descr="A picture containing monitor, room&#10;&#10;Description automatically generated">
            <a:extLst>
              <a:ext uri="{FF2B5EF4-FFF2-40B4-BE49-F238E27FC236}">
                <a16:creationId xmlns:a16="http://schemas.microsoft.com/office/drawing/2014/main" id="{965FCB86-D424-5746-9677-95575636C3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65487" y="1743359"/>
            <a:ext cx="851061" cy="844804"/>
          </a:xfrm>
          <a:prstGeom prst="rect">
            <a:avLst/>
          </a:prstGeom>
        </p:spPr>
      </p:pic>
      <p:pic>
        <p:nvPicPr>
          <p:cNvPr id="61" name="Picture 60" descr="A picture containing monitor, room&#10;&#10;Description automatically generated">
            <a:extLst>
              <a:ext uri="{FF2B5EF4-FFF2-40B4-BE49-F238E27FC236}">
                <a16:creationId xmlns:a16="http://schemas.microsoft.com/office/drawing/2014/main" id="{87FB86AE-7BE7-AD4A-9FF4-216887F9157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90228" y="2074055"/>
            <a:ext cx="851061" cy="844804"/>
          </a:xfrm>
          <a:prstGeom prst="rect">
            <a:avLst/>
          </a:prstGeom>
        </p:spPr>
      </p:pic>
      <p:sp>
        <p:nvSpPr>
          <p:cNvPr id="66" name="Rectangle 65">
            <a:extLst>
              <a:ext uri="{FF2B5EF4-FFF2-40B4-BE49-F238E27FC236}">
                <a16:creationId xmlns:a16="http://schemas.microsoft.com/office/drawing/2014/main" id="{DC866190-1A47-D149-8091-7CF60BC9B81A}"/>
              </a:ext>
            </a:extLst>
          </p:cNvPr>
          <p:cNvSpPr/>
          <p:nvPr/>
        </p:nvSpPr>
        <p:spPr>
          <a:xfrm>
            <a:off x="3226389" y="4646580"/>
            <a:ext cx="451944" cy="45194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riangle 4">
            <a:extLst>
              <a:ext uri="{FF2B5EF4-FFF2-40B4-BE49-F238E27FC236}">
                <a16:creationId xmlns:a16="http://schemas.microsoft.com/office/drawing/2014/main" id="{BD94D77C-2624-E449-AC6B-772A0CC1A13D}"/>
              </a:ext>
            </a:extLst>
          </p:cNvPr>
          <p:cNvSpPr/>
          <p:nvPr/>
        </p:nvSpPr>
        <p:spPr>
          <a:xfrm>
            <a:off x="7112482" y="5138922"/>
            <a:ext cx="1255613" cy="1142169"/>
          </a:xfrm>
          <a:prstGeom prst="triangle">
            <a:avLst/>
          </a:prstGeom>
          <a:solidFill>
            <a:srgbClr val="EA693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riangle 26">
            <a:extLst>
              <a:ext uri="{FF2B5EF4-FFF2-40B4-BE49-F238E27FC236}">
                <a16:creationId xmlns:a16="http://schemas.microsoft.com/office/drawing/2014/main" id="{C18BF249-4A5E-FF42-9907-EDA1762A5D94}"/>
              </a:ext>
            </a:extLst>
          </p:cNvPr>
          <p:cNvSpPr/>
          <p:nvPr/>
        </p:nvSpPr>
        <p:spPr>
          <a:xfrm rot="5400000">
            <a:off x="8415286" y="5082200"/>
            <a:ext cx="1255613" cy="1142169"/>
          </a:xfrm>
          <a:prstGeom prst="triangle">
            <a:avLst/>
          </a:prstGeom>
          <a:solidFill>
            <a:srgbClr val="EA693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0F48C14-136A-B14A-B28D-94AA8280B4B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77428" y="1787826"/>
            <a:ext cx="2044700" cy="11811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BE53ECC-1CCC-6646-BABA-EB1E4A1175F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76741" y="3686132"/>
            <a:ext cx="723900" cy="8636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F96FDB7-F60D-A341-ABC4-36888FD9C87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31887" y="4500964"/>
            <a:ext cx="825500" cy="8763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7ECB9D5-D19B-2349-AC47-1EC97DEE714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809078" y="5722198"/>
            <a:ext cx="1536700" cy="8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88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190A3CE-F4F3-A74D-A1EF-1308AB5425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929" y="1155700"/>
            <a:ext cx="8801100" cy="5702300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2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10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1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5B12C138-EEC0-4A4E-818E-CE14C8829B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5911" y="804082"/>
            <a:ext cx="1608266" cy="707506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8BC1E9F3-798D-D543-8D1A-B2DB9421D9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5911" y="1521752"/>
            <a:ext cx="1608266" cy="707506"/>
          </a:xfrm>
          <a:prstGeom prst="rect">
            <a:avLst/>
          </a:prstGeom>
        </p:spPr>
      </p:pic>
      <p:pic>
        <p:nvPicPr>
          <p:cNvPr id="22" name="Picture 21" descr="A close up of a sign&#10;&#10;Description automatically generated">
            <a:extLst>
              <a:ext uri="{FF2B5EF4-FFF2-40B4-BE49-F238E27FC236}">
                <a16:creationId xmlns:a16="http://schemas.microsoft.com/office/drawing/2014/main" id="{15784CAD-8B20-084C-A09A-8348B18B5D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8838" y="2295862"/>
            <a:ext cx="952610" cy="839362"/>
          </a:xfrm>
          <a:prstGeom prst="rect">
            <a:avLst/>
          </a:prstGeom>
        </p:spPr>
      </p:pic>
      <p:pic>
        <p:nvPicPr>
          <p:cNvPr id="40" name="Picture 39" descr="Logo, calendar&#10;&#10;Description automatically generated">
            <a:extLst>
              <a:ext uri="{FF2B5EF4-FFF2-40B4-BE49-F238E27FC236}">
                <a16:creationId xmlns:a16="http://schemas.microsoft.com/office/drawing/2014/main" id="{7F9F1213-5639-D242-B8ED-4E58595A06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95659" y="1724854"/>
            <a:ext cx="1302242" cy="1481300"/>
          </a:xfrm>
          <a:prstGeom prst="rect">
            <a:avLst/>
          </a:prstGeom>
        </p:spPr>
      </p:pic>
      <p:pic>
        <p:nvPicPr>
          <p:cNvPr id="41" name="Picture 40" descr="A close up of a sign&#10;&#10;Description automatically generated">
            <a:extLst>
              <a:ext uri="{FF2B5EF4-FFF2-40B4-BE49-F238E27FC236}">
                <a16:creationId xmlns:a16="http://schemas.microsoft.com/office/drawing/2014/main" id="{E8749761-73DB-484E-8748-2561513608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43894" y="1807745"/>
            <a:ext cx="952610" cy="839362"/>
          </a:xfrm>
          <a:prstGeom prst="rect">
            <a:avLst/>
          </a:prstGeom>
        </p:spPr>
      </p:pic>
      <p:pic>
        <p:nvPicPr>
          <p:cNvPr id="44" name="Picture 43" descr="A close up of a sign&#10;&#10;Description automatically generated">
            <a:extLst>
              <a:ext uri="{FF2B5EF4-FFF2-40B4-BE49-F238E27FC236}">
                <a16:creationId xmlns:a16="http://schemas.microsoft.com/office/drawing/2014/main" id="{1291AC7F-A826-B44C-B4F4-9E0BE2C8C33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09807" y="1743673"/>
            <a:ext cx="1104378" cy="1104378"/>
          </a:xfrm>
          <a:prstGeom prst="rect">
            <a:avLst/>
          </a:prstGeom>
        </p:spPr>
      </p:pic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06743BD6-7809-5F4A-9DBC-AA1BA819CD1C}"/>
              </a:ext>
            </a:extLst>
          </p:cNvPr>
          <p:cNvSpPr/>
          <p:nvPr/>
        </p:nvSpPr>
        <p:spPr>
          <a:xfrm>
            <a:off x="1350317" y="1807745"/>
            <a:ext cx="3111130" cy="1318898"/>
          </a:xfrm>
          <a:prstGeom prst="roundRect">
            <a:avLst/>
          </a:prstGeom>
          <a:noFill/>
          <a:ln w="38100">
            <a:solidFill>
              <a:srgbClr val="008B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8" name="Picture 47" descr="A close up of a sign&#10;&#10;Description automatically generated">
            <a:extLst>
              <a:ext uri="{FF2B5EF4-FFF2-40B4-BE49-F238E27FC236}">
                <a16:creationId xmlns:a16="http://schemas.microsoft.com/office/drawing/2014/main" id="{F2E3B385-3699-2249-871F-76E17D102F7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45497" y="2106198"/>
            <a:ext cx="1104378" cy="1104378"/>
          </a:xfrm>
          <a:prstGeom prst="rect">
            <a:avLst/>
          </a:prstGeom>
        </p:spPr>
      </p:pic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CF1D8DFC-669E-AF46-9C90-766F14CC492F}"/>
              </a:ext>
            </a:extLst>
          </p:cNvPr>
          <p:cNvSpPr/>
          <p:nvPr/>
        </p:nvSpPr>
        <p:spPr>
          <a:xfrm>
            <a:off x="4736725" y="1816326"/>
            <a:ext cx="3111130" cy="1318898"/>
          </a:xfrm>
          <a:prstGeom prst="roundRect">
            <a:avLst/>
          </a:prstGeom>
          <a:noFill/>
          <a:ln w="38100">
            <a:solidFill>
              <a:srgbClr val="008B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0" name="Picture 49" descr="Logo, calendar&#10;&#10;Description automatically generated">
            <a:extLst>
              <a:ext uri="{FF2B5EF4-FFF2-40B4-BE49-F238E27FC236}">
                <a16:creationId xmlns:a16="http://schemas.microsoft.com/office/drawing/2014/main" id="{41A46CA1-4058-684A-9CF0-1A450F841C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74958" y="1726544"/>
            <a:ext cx="1302242" cy="1481300"/>
          </a:xfrm>
          <a:prstGeom prst="rect">
            <a:avLst/>
          </a:prstGeom>
        </p:spPr>
      </p:pic>
      <p:sp>
        <p:nvSpPr>
          <p:cNvPr id="52" name="Oval 51">
            <a:extLst>
              <a:ext uri="{FF2B5EF4-FFF2-40B4-BE49-F238E27FC236}">
                <a16:creationId xmlns:a16="http://schemas.microsoft.com/office/drawing/2014/main" id="{D678A209-C23D-5241-9F2A-B0FB7490D039}"/>
              </a:ext>
            </a:extLst>
          </p:cNvPr>
          <p:cNvSpPr/>
          <p:nvPr/>
        </p:nvSpPr>
        <p:spPr>
          <a:xfrm>
            <a:off x="3337709" y="3926867"/>
            <a:ext cx="451944" cy="45194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 descr="A picture containing monitor, room&#10;&#10;Description automatically generated">
            <a:extLst>
              <a:ext uri="{FF2B5EF4-FFF2-40B4-BE49-F238E27FC236}">
                <a16:creationId xmlns:a16="http://schemas.microsoft.com/office/drawing/2014/main" id="{539CBC3A-4F22-564D-A71B-A4D36E55E2D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94882" y="3619620"/>
            <a:ext cx="1104442" cy="1096322"/>
          </a:xfrm>
          <a:prstGeom prst="rect">
            <a:avLst/>
          </a:prstGeom>
        </p:spPr>
      </p:pic>
      <p:pic>
        <p:nvPicPr>
          <p:cNvPr id="57" name="Picture 56" descr="A picture containing logo&#10;&#10;Description automatically generated">
            <a:extLst>
              <a:ext uri="{FF2B5EF4-FFF2-40B4-BE49-F238E27FC236}">
                <a16:creationId xmlns:a16="http://schemas.microsoft.com/office/drawing/2014/main" id="{5DE34CD8-76AC-0E4D-A3B8-0702AD7799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81563" y="3625694"/>
            <a:ext cx="1157170" cy="1034221"/>
          </a:xfrm>
          <a:prstGeom prst="rect">
            <a:avLst/>
          </a:prstGeom>
        </p:spPr>
      </p:pic>
      <p:pic>
        <p:nvPicPr>
          <p:cNvPr id="58" name="Picture 57" descr="A picture containing logo&#10;&#10;Description automatically generated">
            <a:extLst>
              <a:ext uri="{FF2B5EF4-FFF2-40B4-BE49-F238E27FC236}">
                <a16:creationId xmlns:a16="http://schemas.microsoft.com/office/drawing/2014/main" id="{2392513A-4B86-E349-9931-D58E0731EF5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84716" y="3642835"/>
            <a:ext cx="1157170" cy="1034221"/>
          </a:xfrm>
          <a:prstGeom prst="rect">
            <a:avLst/>
          </a:prstGeom>
        </p:spPr>
      </p:pic>
      <p:pic>
        <p:nvPicPr>
          <p:cNvPr id="60" name="Picture 59" descr="A picture containing monitor, room&#10;&#10;Description automatically generated">
            <a:extLst>
              <a:ext uri="{FF2B5EF4-FFF2-40B4-BE49-F238E27FC236}">
                <a16:creationId xmlns:a16="http://schemas.microsoft.com/office/drawing/2014/main" id="{C3B3CF4B-749E-294B-B44F-63E549A1819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02987" y="3622657"/>
            <a:ext cx="1104442" cy="1096322"/>
          </a:xfrm>
          <a:prstGeom prst="rect">
            <a:avLst/>
          </a:prstGeom>
        </p:spPr>
      </p:pic>
      <p:pic>
        <p:nvPicPr>
          <p:cNvPr id="61" name="Picture 60" descr="A picture containing monitor, room&#10;&#10;Description automatically generated">
            <a:extLst>
              <a:ext uri="{FF2B5EF4-FFF2-40B4-BE49-F238E27FC236}">
                <a16:creationId xmlns:a16="http://schemas.microsoft.com/office/drawing/2014/main" id="{487242E5-E952-294E-9AD0-C8AF5A3A4B5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11092" y="3604473"/>
            <a:ext cx="1104442" cy="1096322"/>
          </a:xfrm>
          <a:prstGeom prst="rect">
            <a:avLst/>
          </a:prstGeom>
        </p:spPr>
      </p:pic>
      <p:pic>
        <p:nvPicPr>
          <p:cNvPr id="62" name="Picture 61" descr="A picture containing monitor, room&#10;&#10;Description automatically generated">
            <a:extLst>
              <a:ext uri="{FF2B5EF4-FFF2-40B4-BE49-F238E27FC236}">
                <a16:creationId xmlns:a16="http://schemas.microsoft.com/office/drawing/2014/main" id="{89412CC4-C8FF-2C47-9F2B-E71F47779FF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15605" y="3622657"/>
            <a:ext cx="1104442" cy="1096322"/>
          </a:xfrm>
          <a:prstGeom prst="rect">
            <a:avLst/>
          </a:prstGeom>
        </p:spPr>
      </p:pic>
      <p:sp>
        <p:nvSpPr>
          <p:cNvPr id="63" name="Rectangle 62">
            <a:extLst>
              <a:ext uri="{FF2B5EF4-FFF2-40B4-BE49-F238E27FC236}">
                <a16:creationId xmlns:a16="http://schemas.microsoft.com/office/drawing/2014/main" id="{1F608363-57E9-CA45-BF50-7B9357D76617}"/>
              </a:ext>
            </a:extLst>
          </p:cNvPr>
          <p:cNvSpPr/>
          <p:nvPr/>
        </p:nvSpPr>
        <p:spPr>
          <a:xfrm>
            <a:off x="3129258" y="4841282"/>
            <a:ext cx="451944" cy="45194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824FBA-ECB3-FB4D-B321-EA55DE15F38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62475" y="1721817"/>
            <a:ext cx="3276600" cy="15113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0A4AC3C-53F5-2443-8E59-1DCD3322C52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322381" y="3867845"/>
            <a:ext cx="482600" cy="584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9682DF1-7865-3B43-9246-FFF76FC6608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936970" y="4677055"/>
            <a:ext cx="838200" cy="8763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FEAE399-0D03-1144-B31D-133A9A6C834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14185" y="5973904"/>
            <a:ext cx="673100" cy="863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60FBC44-5ED0-824F-A84D-B803E9DAE80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363929" y="5973904"/>
            <a:ext cx="673100" cy="8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170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B634743-EF05-3E4C-91D9-BA71EC3E1D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80" y="1157835"/>
            <a:ext cx="8928100" cy="5562600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2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10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2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2E8EE16E-ABE4-364B-BF70-AEE4593CF5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5911" y="804082"/>
            <a:ext cx="1608266" cy="70750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51E93AB-3976-894B-AF03-58824AD1B4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5911" y="1544487"/>
            <a:ext cx="1608266" cy="707506"/>
          </a:xfrm>
          <a:prstGeom prst="rect">
            <a:avLst/>
          </a:prstGeom>
        </p:spPr>
      </p:pic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3306330E-9EB1-9F4C-B679-3273BEF1D7A8}"/>
              </a:ext>
            </a:extLst>
          </p:cNvPr>
          <p:cNvSpPr/>
          <p:nvPr/>
        </p:nvSpPr>
        <p:spPr>
          <a:xfrm>
            <a:off x="1232333" y="1807745"/>
            <a:ext cx="2100806" cy="1318898"/>
          </a:xfrm>
          <a:prstGeom prst="roundRect">
            <a:avLst/>
          </a:prstGeom>
          <a:noFill/>
          <a:ln w="38100">
            <a:solidFill>
              <a:srgbClr val="008B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9A635A88-DA87-8544-AE5D-0676290310E1}"/>
              </a:ext>
            </a:extLst>
          </p:cNvPr>
          <p:cNvSpPr/>
          <p:nvPr/>
        </p:nvSpPr>
        <p:spPr>
          <a:xfrm>
            <a:off x="3509727" y="1805239"/>
            <a:ext cx="2100806" cy="1318898"/>
          </a:xfrm>
          <a:prstGeom prst="roundRect">
            <a:avLst/>
          </a:prstGeom>
          <a:noFill/>
          <a:ln w="38100">
            <a:solidFill>
              <a:srgbClr val="008B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E92F6F26-464E-0346-81FC-AECC39D0E57D}"/>
              </a:ext>
            </a:extLst>
          </p:cNvPr>
          <p:cNvSpPr/>
          <p:nvPr/>
        </p:nvSpPr>
        <p:spPr>
          <a:xfrm>
            <a:off x="5787121" y="1785190"/>
            <a:ext cx="2100806" cy="1318898"/>
          </a:xfrm>
          <a:prstGeom prst="roundRect">
            <a:avLst/>
          </a:prstGeom>
          <a:noFill/>
          <a:ln w="38100">
            <a:solidFill>
              <a:srgbClr val="008B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2" name="Picture 41" descr="A close up of a sign&#10;&#10;Description automatically generated">
            <a:extLst>
              <a:ext uri="{FF2B5EF4-FFF2-40B4-BE49-F238E27FC236}">
                <a16:creationId xmlns:a16="http://schemas.microsoft.com/office/drawing/2014/main" id="{8266426F-29AE-9647-81A9-8CEA857176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0319" y="1817548"/>
            <a:ext cx="850392" cy="749296"/>
          </a:xfrm>
          <a:prstGeom prst="rect">
            <a:avLst/>
          </a:prstGeom>
        </p:spPr>
      </p:pic>
      <p:pic>
        <p:nvPicPr>
          <p:cNvPr id="43" name="Picture 42" descr="Logo, calendar&#10;&#10;Description automatically generated">
            <a:extLst>
              <a:ext uri="{FF2B5EF4-FFF2-40B4-BE49-F238E27FC236}">
                <a16:creationId xmlns:a16="http://schemas.microsoft.com/office/drawing/2014/main" id="{D31CC663-50BC-004D-96CF-DC3D682C798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87112" y="1692821"/>
            <a:ext cx="1142829" cy="1299968"/>
          </a:xfrm>
          <a:prstGeom prst="rect">
            <a:avLst/>
          </a:prstGeom>
        </p:spPr>
      </p:pic>
      <p:pic>
        <p:nvPicPr>
          <p:cNvPr id="44" name="Picture 43" descr="A close up of a sign&#10;&#10;Description automatically generated">
            <a:extLst>
              <a:ext uri="{FF2B5EF4-FFF2-40B4-BE49-F238E27FC236}">
                <a16:creationId xmlns:a16="http://schemas.microsoft.com/office/drawing/2014/main" id="{E1CC0932-58BA-764E-8195-21D86A6AFC1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65250" y="2492696"/>
            <a:ext cx="1062832" cy="545360"/>
          </a:xfrm>
          <a:prstGeom prst="rect">
            <a:avLst/>
          </a:prstGeom>
        </p:spPr>
      </p:pic>
      <p:pic>
        <p:nvPicPr>
          <p:cNvPr id="48" name="Picture 47" descr="A close up of a sign&#10;&#10;Description automatically generated">
            <a:extLst>
              <a:ext uri="{FF2B5EF4-FFF2-40B4-BE49-F238E27FC236}">
                <a16:creationId xmlns:a16="http://schemas.microsoft.com/office/drawing/2014/main" id="{6D642BFE-CD76-B444-86DF-09770E45ACB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64643" y="2122339"/>
            <a:ext cx="1062832" cy="545360"/>
          </a:xfrm>
          <a:prstGeom prst="rect">
            <a:avLst/>
          </a:prstGeom>
        </p:spPr>
      </p:pic>
      <p:pic>
        <p:nvPicPr>
          <p:cNvPr id="49" name="Picture 48" descr="A close up of a sign&#10;&#10;Description automatically generated">
            <a:extLst>
              <a:ext uri="{FF2B5EF4-FFF2-40B4-BE49-F238E27FC236}">
                <a16:creationId xmlns:a16="http://schemas.microsoft.com/office/drawing/2014/main" id="{780A81B3-71AA-874D-8F44-CB6C1AE2F03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65250" y="1885321"/>
            <a:ext cx="1062832" cy="545360"/>
          </a:xfrm>
          <a:prstGeom prst="rect">
            <a:avLst/>
          </a:prstGeom>
        </p:spPr>
      </p:pic>
      <p:pic>
        <p:nvPicPr>
          <p:cNvPr id="14" name="Picture 13" descr="Text&#10;&#10;Description automatically generated">
            <a:extLst>
              <a:ext uri="{FF2B5EF4-FFF2-40B4-BE49-F238E27FC236}">
                <a16:creationId xmlns:a16="http://schemas.microsoft.com/office/drawing/2014/main" id="{2020FFFC-4600-2A4A-AE64-33EC8DD6655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90362" y="2058834"/>
            <a:ext cx="1103811" cy="610417"/>
          </a:xfrm>
          <a:prstGeom prst="rect">
            <a:avLst/>
          </a:prstGeom>
        </p:spPr>
      </p:pic>
      <p:pic>
        <p:nvPicPr>
          <p:cNvPr id="50" name="Picture 49" descr="A close up of a sign&#10;&#10;Description automatically generated">
            <a:extLst>
              <a:ext uri="{FF2B5EF4-FFF2-40B4-BE49-F238E27FC236}">
                <a16:creationId xmlns:a16="http://schemas.microsoft.com/office/drawing/2014/main" id="{447854B9-5417-DD40-BBE8-91CE58458E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08533" y="2374841"/>
            <a:ext cx="850392" cy="749296"/>
          </a:xfrm>
          <a:prstGeom prst="rect">
            <a:avLst/>
          </a:prstGeom>
        </p:spPr>
      </p:pic>
      <p:pic>
        <p:nvPicPr>
          <p:cNvPr id="52" name="Picture 51" descr="A close up of a sign&#10;&#10;Description automatically generated">
            <a:extLst>
              <a:ext uri="{FF2B5EF4-FFF2-40B4-BE49-F238E27FC236}">
                <a16:creationId xmlns:a16="http://schemas.microsoft.com/office/drawing/2014/main" id="{0DEEF8E0-D685-504B-8FFC-D9428011F0B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68551" y="3881467"/>
            <a:ext cx="1062832" cy="545360"/>
          </a:xfrm>
          <a:prstGeom prst="rect">
            <a:avLst/>
          </a:prstGeom>
        </p:spPr>
      </p:pic>
      <p:pic>
        <p:nvPicPr>
          <p:cNvPr id="53" name="Picture 52" descr="Text&#10;&#10;Description automatically generated">
            <a:extLst>
              <a:ext uri="{FF2B5EF4-FFF2-40B4-BE49-F238E27FC236}">
                <a16:creationId xmlns:a16="http://schemas.microsoft.com/office/drawing/2014/main" id="{6E94279A-0EDE-DB43-9FE2-59B8607A376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21200" y="3848938"/>
            <a:ext cx="1103811" cy="610417"/>
          </a:xfrm>
          <a:prstGeom prst="rect">
            <a:avLst/>
          </a:prstGeom>
        </p:spPr>
      </p:pic>
      <p:pic>
        <p:nvPicPr>
          <p:cNvPr id="54" name="Picture 53" descr="Text&#10;&#10;Description automatically generated">
            <a:extLst>
              <a:ext uri="{FF2B5EF4-FFF2-40B4-BE49-F238E27FC236}">
                <a16:creationId xmlns:a16="http://schemas.microsoft.com/office/drawing/2014/main" id="{9599B0EB-96F5-3A46-9012-A2A7C0E5DB0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41182" y="3848716"/>
            <a:ext cx="1103811" cy="610417"/>
          </a:xfrm>
          <a:prstGeom prst="rect">
            <a:avLst/>
          </a:prstGeom>
        </p:spPr>
      </p:pic>
      <p:pic>
        <p:nvPicPr>
          <p:cNvPr id="55" name="Picture 54" descr="A close up of a sign&#10;&#10;Description automatically generated">
            <a:extLst>
              <a:ext uri="{FF2B5EF4-FFF2-40B4-BE49-F238E27FC236}">
                <a16:creationId xmlns:a16="http://schemas.microsoft.com/office/drawing/2014/main" id="{55E166FC-498D-EB49-BF5A-B08B3435438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61164" y="3884459"/>
            <a:ext cx="1062832" cy="545360"/>
          </a:xfrm>
          <a:prstGeom prst="rect">
            <a:avLst/>
          </a:prstGeom>
        </p:spPr>
      </p:pic>
      <p:pic>
        <p:nvPicPr>
          <p:cNvPr id="16" name="Picture 15" descr="A screenshot of a cell phone&#10;&#10;Description automatically generated">
            <a:extLst>
              <a:ext uri="{FF2B5EF4-FFF2-40B4-BE49-F238E27FC236}">
                <a16:creationId xmlns:a16="http://schemas.microsoft.com/office/drawing/2014/main" id="{A2F06D63-4B66-E14F-8753-6313C322F39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36011" y="3829167"/>
            <a:ext cx="1062833" cy="597660"/>
          </a:xfrm>
          <a:prstGeom prst="rect">
            <a:avLst/>
          </a:prstGeom>
        </p:spPr>
      </p:pic>
      <p:sp>
        <p:nvSpPr>
          <p:cNvPr id="56" name="Rectangle 55">
            <a:extLst>
              <a:ext uri="{FF2B5EF4-FFF2-40B4-BE49-F238E27FC236}">
                <a16:creationId xmlns:a16="http://schemas.microsoft.com/office/drawing/2014/main" id="{BAB67059-AF2A-8F40-81D4-C4680925DE9E}"/>
              </a:ext>
            </a:extLst>
          </p:cNvPr>
          <p:cNvSpPr/>
          <p:nvPr/>
        </p:nvSpPr>
        <p:spPr>
          <a:xfrm>
            <a:off x="3101503" y="4797688"/>
            <a:ext cx="451944" cy="45194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C76013B7-332F-0E4F-855E-4992658F2FC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24253" y="4480646"/>
            <a:ext cx="255704" cy="1322992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FC01A20A-7D8D-EF4E-8FBC-FEE9498782C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58791" y="4477972"/>
            <a:ext cx="240707" cy="346618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A1DAF598-1BC5-1045-9FD4-A7FB38C2F9B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90952" y="4480646"/>
            <a:ext cx="255704" cy="1322992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F756C619-D36C-4746-B6A2-F145AD046F5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70851" y="4487041"/>
            <a:ext cx="255704" cy="1322992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55921292-C6D1-8F4A-BFCB-4065BB23CEE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03011" y="4487041"/>
            <a:ext cx="240707" cy="346618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F636ABFB-1A99-4D48-9CE8-BA1701300EE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314755" y="4480841"/>
            <a:ext cx="240707" cy="346618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9E69309C-84BF-E94A-A254-09361FEECE1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701724" y="4467866"/>
            <a:ext cx="240707" cy="346618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D959E3A7-5981-4049-B195-E41570B7237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82677" y="4893090"/>
            <a:ext cx="240707" cy="346618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09F32D5F-5205-9A45-8AE3-A905FA2D612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044683" y="4464216"/>
            <a:ext cx="240707" cy="346618"/>
          </a:xfrm>
          <a:prstGeom prst="rect">
            <a:avLst/>
          </a:prstGeom>
        </p:spPr>
      </p:pic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A1154172-354E-CC4A-8833-66FCF1287E4B}"/>
              </a:ext>
            </a:extLst>
          </p:cNvPr>
          <p:cNvCxnSpPr>
            <a:cxnSpLocks/>
          </p:cNvCxnSpPr>
          <p:nvPr/>
        </p:nvCxnSpPr>
        <p:spPr>
          <a:xfrm flipH="1">
            <a:off x="7080586" y="4928586"/>
            <a:ext cx="82463" cy="21355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9" name="Picture 68">
            <a:extLst>
              <a:ext uri="{FF2B5EF4-FFF2-40B4-BE49-F238E27FC236}">
                <a16:creationId xmlns:a16="http://schemas.microsoft.com/office/drawing/2014/main" id="{5333077C-6B79-E845-B326-36466AF9845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43726" y="4482947"/>
            <a:ext cx="255704" cy="1322992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731EBB5D-F820-D94D-AA94-91A082116CB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40820" y="4486864"/>
            <a:ext cx="255704" cy="1322992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C8AC7C71-2AD5-E94B-907C-17A158D4B68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37550" y="4487041"/>
            <a:ext cx="255704" cy="1322992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BA68062D-41E1-3349-A761-29B29E869B3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53293" y="4487218"/>
            <a:ext cx="255704" cy="1322992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3A8732CE-2ABF-7844-BE60-FF244605B4B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23262" y="4487041"/>
            <a:ext cx="255704" cy="1322992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D32DA5A9-8801-0748-87E0-D60BF7E574F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19992" y="4487218"/>
            <a:ext cx="255704" cy="1322992"/>
          </a:xfrm>
          <a:prstGeom prst="rect">
            <a:avLst/>
          </a:prstGeom>
        </p:spPr>
      </p:pic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95F16B43-3CD8-9643-A2C5-234491B532F6}"/>
              </a:ext>
            </a:extLst>
          </p:cNvPr>
          <p:cNvCxnSpPr>
            <a:cxnSpLocks/>
          </p:cNvCxnSpPr>
          <p:nvPr/>
        </p:nvCxnSpPr>
        <p:spPr>
          <a:xfrm flipH="1">
            <a:off x="6555101" y="4532968"/>
            <a:ext cx="232147" cy="130010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0F3945F0-0207-A44F-AE8B-B2827ABC3E74}"/>
              </a:ext>
            </a:extLst>
          </p:cNvPr>
          <p:cNvCxnSpPr>
            <a:cxnSpLocks/>
          </p:cNvCxnSpPr>
          <p:nvPr/>
        </p:nvCxnSpPr>
        <p:spPr>
          <a:xfrm flipH="1">
            <a:off x="6256563" y="4518058"/>
            <a:ext cx="232147" cy="130010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F2B466EF-097D-644E-8AFC-B2371D0B75E3}"/>
              </a:ext>
            </a:extLst>
          </p:cNvPr>
          <p:cNvCxnSpPr>
            <a:cxnSpLocks/>
          </p:cNvCxnSpPr>
          <p:nvPr/>
        </p:nvCxnSpPr>
        <p:spPr>
          <a:xfrm flipH="1">
            <a:off x="5976269" y="4518058"/>
            <a:ext cx="232147" cy="130010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8D7BD997-6739-CD4C-AC62-72EF51BDDD78}"/>
              </a:ext>
            </a:extLst>
          </p:cNvPr>
          <p:cNvCxnSpPr>
            <a:cxnSpLocks/>
          </p:cNvCxnSpPr>
          <p:nvPr/>
        </p:nvCxnSpPr>
        <p:spPr>
          <a:xfrm flipH="1">
            <a:off x="8520806" y="4527121"/>
            <a:ext cx="82463" cy="21355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E57B7058-3A64-6744-813B-770C3854F2FD}"/>
              </a:ext>
            </a:extLst>
          </p:cNvPr>
          <p:cNvCxnSpPr>
            <a:cxnSpLocks/>
          </p:cNvCxnSpPr>
          <p:nvPr/>
        </p:nvCxnSpPr>
        <p:spPr>
          <a:xfrm flipH="1">
            <a:off x="8146941" y="4517998"/>
            <a:ext cx="82463" cy="21355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9254029D-B45E-DF47-9DEB-C9D8124DDCD8}"/>
              </a:ext>
            </a:extLst>
          </p:cNvPr>
          <p:cNvCxnSpPr>
            <a:cxnSpLocks/>
          </p:cNvCxnSpPr>
          <p:nvPr/>
        </p:nvCxnSpPr>
        <p:spPr>
          <a:xfrm flipH="1">
            <a:off x="7792541" y="4530747"/>
            <a:ext cx="82463" cy="21355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0D397DAB-B9E6-9047-8093-1AC6CFB165A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27036" y="1724854"/>
            <a:ext cx="2311400" cy="15113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EBD3AB8-FBEA-D84C-8DDF-B5393F5612D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347844" y="3259640"/>
            <a:ext cx="1016000" cy="8763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808B307-4071-5045-A4F8-B0AC9B03F45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887890" y="4660350"/>
            <a:ext cx="838200" cy="863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4016C1C-BBCC-1643-A912-D1E855D0CB8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903967" y="5815221"/>
            <a:ext cx="2108200" cy="8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913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0CE1C7B-FA90-954D-AF4A-077C80C755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2271" y="3093359"/>
            <a:ext cx="6629400" cy="14478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962FF3E-DBD2-E64A-BEF5-4708ECAC9E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304" y="1157835"/>
            <a:ext cx="8801100" cy="5549900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2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10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3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8801D048-C54B-B94B-8BCB-3DFE509541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5911" y="804082"/>
            <a:ext cx="1608266" cy="707506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66ADDE0C-E5CF-4340-9276-5FDC2BAF95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05911" y="1511588"/>
            <a:ext cx="1608266" cy="707506"/>
          </a:xfrm>
          <a:prstGeom prst="rect">
            <a:avLst/>
          </a:prstGeom>
        </p:spPr>
      </p:pic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461DD829-269F-A041-A400-0AD7DAB8BC9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420070">
            <a:off x="5885421" y="654488"/>
            <a:ext cx="1127832" cy="1286681"/>
          </a:xfrm>
          <a:prstGeom prst="rect">
            <a:avLst/>
          </a:prstGeom>
        </p:spPr>
      </p:pic>
      <p:pic>
        <p:nvPicPr>
          <p:cNvPr id="49" name="Picture 48" descr="A picture containing icon&#10;&#10;Description automatically generated">
            <a:extLst>
              <a:ext uri="{FF2B5EF4-FFF2-40B4-BE49-F238E27FC236}">
                <a16:creationId xmlns:a16="http://schemas.microsoft.com/office/drawing/2014/main" id="{1D73452F-60D6-2548-BC48-A1C8F4BBF32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42991" y="1638899"/>
            <a:ext cx="786836" cy="752872"/>
          </a:xfrm>
          <a:prstGeom prst="rect">
            <a:avLst/>
          </a:prstGeom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24C381F9-9CAF-C246-985D-FB7ED2942DB6}"/>
              </a:ext>
            </a:extLst>
          </p:cNvPr>
          <p:cNvSpPr/>
          <p:nvPr/>
        </p:nvSpPr>
        <p:spPr>
          <a:xfrm>
            <a:off x="3541288" y="5047501"/>
            <a:ext cx="451944" cy="45194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5D00CA6-2E1D-A943-857C-C558B479C5E6}"/>
              </a:ext>
            </a:extLst>
          </p:cNvPr>
          <p:cNvGrpSpPr/>
          <p:nvPr/>
        </p:nvGrpSpPr>
        <p:grpSpPr>
          <a:xfrm>
            <a:off x="7502196" y="4872728"/>
            <a:ext cx="1689100" cy="1765300"/>
            <a:chOff x="7258537" y="4872728"/>
            <a:chExt cx="1689100" cy="1765300"/>
          </a:xfrm>
        </p:grpSpPr>
        <p:pic>
          <p:nvPicPr>
            <p:cNvPr id="18" name="Picture 17" descr="A close up of a clock&#10;&#10;Description automatically generated">
              <a:extLst>
                <a:ext uri="{FF2B5EF4-FFF2-40B4-BE49-F238E27FC236}">
                  <a16:creationId xmlns:a16="http://schemas.microsoft.com/office/drawing/2014/main" id="{0DE39BEB-303C-9147-9FCF-E64868DB225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258537" y="4872728"/>
              <a:ext cx="1689100" cy="1765300"/>
            </a:xfrm>
            <a:prstGeom prst="rect">
              <a:avLst/>
            </a:prstGeom>
          </p:spPr>
        </p:pic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5CFF0F93-7262-6C42-A749-C43B877A1FA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096865" y="5176956"/>
              <a:ext cx="0" cy="57842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01A6BE50-E650-5847-B937-31E5A22643A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096866" y="5508917"/>
              <a:ext cx="353094" cy="26120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6827F23A-67F4-A94D-BD95-7281348EF7B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10655" y="1645147"/>
            <a:ext cx="1104900" cy="8763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6CCD635-FF9C-2848-A906-CE154CC83CC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698359" y="1046170"/>
            <a:ext cx="977900" cy="863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ABAD022-0AD7-1D44-9837-9A6ED68D659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685093" y="1714783"/>
            <a:ext cx="1079500" cy="863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D04C63E-A502-2C41-8CB7-E73F50B528B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105655" y="3030172"/>
            <a:ext cx="3810000" cy="8763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C6A20C7-63FF-E046-9C28-CBC1FF880EA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360860" y="4915209"/>
            <a:ext cx="812800" cy="8636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AF199DE-A689-E54C-8C3C-EC1AA6F0A86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748084" y="5838436"/>
            <a:ext cx="1943100" cy="8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715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B7354A9-CF9A-B34C-903A-A30DA31D87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5280" y="1159870"/>
            <a:ext cx="2667000" cy="14859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D977D31-C834-6844-A99B-A7513FF074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143" y="1125697"/>
            <a:ext cx="8801100" cy="5676900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2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10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4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6C6850D-2182-EB41-855F-367CF44026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5911" y="804082"/>
            <a:ext cx="1608266" cy="70750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0C96EF7-13C3-F346-8F7E-DD856EB880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5911" y="1511587"/>
            <a:ext cx="1608266" cy="707506"/>
          </a:xfrm>
          <a:prstGeom prst="rect">
            <a:avLst/>
          </a:prstGeom>
        </p:spPr>
      </p:pic>
      <p:pic>
        <p:nvPicPr>
          <p:cNvPr id="14" name="Picture 13" descr="A picture containing lamp, light&#10;&#10;Description automatically generated">
            <a:extLst>
              <a:ext uri="{FF2B5EF4-FFF2-40B4-BE49-F238E27FC236}">
                <a16:creationId xmlns:a16="http://schemas.microsoft.com/office/drawing/2014/main" id="{D8B6EF56-62AB-E04C-B807-70B9EAB2814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79688" y="1583394"/>
            <a:ext cx="1227445" cy="1244493"/>
          </a:xfrm>
          <a:prstGeom prst="rect">
            <a:avLst/>
          </a:prstGeom>
        </p:spPr>
      </p:pic>
      <p:pic>
        <p:nvPicPr>
          <p:cNvPr id="16" name="Picture 15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FEC303FD-ABFE-E848-8735-A4B8E93582E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56809" y="857154"/>
            <a:ext cx="1227445" cy="1142794"/>
          </a:xfrm>
          <a:prstGeom prst="rect">
            <a:avLst/>
          </a:prstGeom>
        </p:spPr>
      </p:pic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B73E3DFF-0EA6-B74F-B27A-0BB38FAE29F3}"/>
              </a:ext>
            </a:extLst>
          </p:cNvPr>
          <p:cNvCxnSpPr>
            <a:cxnSpLocks/>
          </p:cNvCxnSpPr>
          <p:nvPr/>
        </p:nvCxnSpPr>
        <p:spPr>
          <a:xfrm>
            <a:off x="6802892" y="2312102"/>
            <a:ext cx="1049276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C72E8516-45CA-F241-9854-467E7791E93F}"/>
              </a:ext>
            </a:extLst>
          </p:cNvPr>
          <p:cNvSpPr/>
          <p:nvPr/>
        </p:nvSpPr>
        <p:spPr>
          <a:xfrm>
            <a:off x="1350317" y="3262735"/>
            <a:ext cx="2100806" cy="1318898"/>
          </a:xfrm>
          <a:prstGeom prst="roundRect">
            <a:avLst/>
          </a:prstGeom>
          <a:noFill/>
          <a:ln w="38100">
            <a:solidFill>
              <a:srgbClr val="008B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B54977E1-A110-944C-B5A5-CF59B5DB25BE}"/>
              </a:ext>
            </a:extLst>
          </p:cNvPr>
          <p:cNvSpPr/>
          <p:nvPr/>
        </p:nvSpPr>
        <p:spPr>
          <a:xfrm>
            <a:off x="3627711" y="3260229"/>
            <a:ext cx="2100806" cy="1318898"/>
          </a:xfrm>
          <a:prstGeom prst="roundRect">
            <a:avLst/>
          </a:prstGeom>
          <a:noFill/>
          <a:ln w="38100">
            <a:solidFill>
              <a:srgbClr val="008B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A43E51C6-CEC5-2E43-933F-69553C0AD049}"/>
              </a:ext>
            </a:extLst>
          </p:cNvPr>
          <p:cNvSpPr/>
          <p:nvPr/>
        </p:nvSpPr>
        <p:spPr>
          <a:xfrm>
            <a:off x="5905105" y="3240180"/>
            <a:ext cx="2100806" cy="1318898"/>
          </a:xfrm>
          <a:prstGeom prst="roundRect">
            <a:avLst/>
          </a:prstGeom>
          <a:noFill/>
          <a:ln w="38100">
            <a:solidFill>
              <a:srgbClr val="008B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3" name="Picture 52" descr="A close up of a logo&#10;&#10;Description automatically generated">
            <a:extLst>
              <a:ext uri="{FF2B5EF4-FFF2-40B4-BE49-F238E27FC236}">
                <a16:creationId xmlns:a16="http://schemas.microsoft.com/office/drawing/2014/main" id="{FD9C5AEC-A0A4-E548-A160-2E8AD139980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86227" y="3130451"/>
            <a:ext cx="1009060" cy="1009060"/>
          </a:xfrm>
          <a:prstGeom prst="rect">
            <a:avLst/>
          </a:prstGeom>
        </p:spPr>
      </p:pic>
      <p:pic>
        <p:nvPicPr>
          <p:cNvPr id="54" name="Picture 53" descr="Logo&#10;&#10;Description automatically generated">
            <a:extLst>
              <a:ext uri="{FF2B5EF4-FFF2-40B4-BE49-F238E27FC236}">
                <a16:creationId xmlns:a16="http://schemas.microsoft.com/office/drawing/2014/main" id="{3C575202-D273-9646-8814-300447EA770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40054" y="3786816"/>
            <a:ext cx="803549" cy="792311"/>
          </a:xfrm>
          <a:prstGeom prst="rect">
            <a:avLst/>
          </a:prstGeom>
        </p:spPr>
      </p:pic>
      <p:pic>
        <p:nvPicPr>
          <p:cNvPr id="1025" name="Picture 1" descr="page2image2144848144">
            <a:extLst>
              <a:ext uri="{FF2B5EF4-FFF2-40B4-BE49-F238E27FC236}">
                <a16:creationId xmlns:a16="http://schemas.microsoft.com/office/drawing/2014/main" id="{DD4E8E31-F496-9C4C-B242-002941CD42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0334" y="139319"/>
            <a:ext cx="431800" cy="43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55" descr="A picture containing logo&#10;&#10;Description automatically generated">
            <a:extLst>
              <a:ext uri="{FF2B5EF4-FFF2-40B4-BE49-F238E27FC236}">
                <a16:creationId xmlns:a16="http://schemas.microsoft.com/office/drawing/2014/main" id="{2B0FC266-BEA4-E04D-BA06-E608043B685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00353" y="3237050"/>
            <a:ext cx="886500" cy="792310"/>
          </a:xfrm>
          <a:prstGeom prst="rect">
            <a:avLst/>
          </a:prstGeom>
        </p:spPr>
      </p:pic>
      <p:pic>
        <p:nvPicPr>
          <p:cNvPr id="59" name="Picture 58" descr="A picture containing logo&#10;&#10;Description automatically generated">
            <a:extLst>
              <a:ext uri="{FF2B5EF4-FFF2-40B4-BE49-F238E27FC236}">
                <a16:creationId xmlns:a16="http://schemas.microsoft.com/office/drawing/2014/main" id="{DF739A21-533F-914A-A116-A99E74F3300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78744" y="3801577"/>
            <a:ext cx="886500" cy="792310"/>
          </a:xfrm>
          <a:prstGeom prst="rect">
            <a:avLst/>
          </a:prstGeom>
        </p:spPr>
      </p:pic>
      <p:pic>
        <p:nvPicPr>
          <p:cNvPr id="60" name="Picture 59" descr="A close up of a logo&#10;&#10;Description automatically generated">
            <a:extLst>
              <a:ext uri="{FF2B5EF4-FFF2-40B4-BE49-F238E27FC236}">
                <a16:creationId xmlns:a16="http://schemas.microsoft.com/office/drawing/2014/main" id="{B4495E9E-2C16-444D-82D1-9E423240071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68821" y="3105804"/>
            <a:ext cx="1009060" cy="1009060"/>
          </a:xfrm>
          <a:prstGeom prst="rect">
            <a:avLst/>
          </a:prstGeom>
        </p:spPr>
      </p:pic>
      <p:pic>
        <p:nvPicPr>
          <p:cNvPr id="61" name="Picture 60" descr="Logo&#10;&#10;Description automatically generated">
            <a:extLst>
              <a:ext uri="{FF2B5EF4-FFF2-40B4-BE49-F238E27FC236}">
                <a16:creationId xmlns:a16="http://schemas.microsoft.com/office/drawing/2014/main" id="{B0FDAE8C-0CF0-424F-B4FD-9DF75665307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02006" y="3214178"/>
            <a:ext cx="803549" cy="792311"/>
          </a:xfrm>
          <a:prstGeom prst="rect">
            <a:avLst/>
          </a:prstGeom>
        </p:spPr>
      </p:pic>
      <p:pic>
        <p:nvPicPr>
          <p:cNvPr id="62" name="Picture 61" descr="A close up of a logo&#10;&#10;Description automatically generated">
            <a:extLst>
              <a:ext uri="{FF2B5EF4-FFF2-40B4-BE49-F238E27FC236}">
                <a16:creationId xmlns:a16="http://schemas.microsoft.com/office/drawing/2014/main" id="{7E612C73-B39A-E846-8B61-EABE47595D7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84873" y="3659394"/>
            <a:ext cx="1009060" cy="1009060"/>
          </a:xfrm>
          <a:prstGeom prst="rect">
            <a:avLst/>
          </a:prstGeom>
        </p:spPr>
      </p:pic>
      <p:pic>
        <p:nvPicPr>
          <p:cNvPr id="63" name="Picture 62" descr="Logo&#10;&#10;Description automatically generated">
            <a:extLst>
              <a:ext uri="{FF2B5EF4-FFF2-40B4-BE49-F238E27FC236}">
                <a16:creationId xmlns:a16="http://schemas.microsoft.com/office/drawing/2014/main" id="{34B7FEDD-0FBD-2D46-9D83-CDE3AC28AB2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51594" y="3786816"/>
            <a:ext cx="803549" cy="792311"/>
          </a:xfrm>
          <a:prstGeom prst="rect">
            <a:avLst/>
          </a:prstGeom>
        </p:spPr>
      </p:pic>
      <p:pic>
        <p:nvPicPr>
          <p:cNvPr id="64" name="Picture 63" descr="A picture containing logo&#10;&#10;Description automatically generated">
            <a:extLst>
              <a:ext uri="{FF2B5EF4-FFF2-40B4-BE49-F238E27FC236}">
                <a16:creationId xmlns:a16="http://schemas.microsoft.com/office/drawing/2014/main" id="{F1A0C87E-C508-7D4A-B28D-5FD7BC601CD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11893" y="3237050"/>
            <a:ext cx="886500" cy="792310"/>
          </a:xfrm>
          <a:prstGeom prst="rect">
            <a:avLst/>
          </a:prstGeom>
        </p:spPr>
      </p:pic>
      <p:pic>
        <p:nvPicPr>
          <p:cNvPr id="65" name="Picture 64" descr="A picture containing logo&#10;&#10;Description automatically generated">
            <a:extLst>
              <a:ext uri="{FF2B5EF4-FFF2-40B4-BE49-F238E27FC236}">
                <a16:creationId xmlns:a16="http://schemas.microsoft.com/office/drawing/2014/main" id="{3B843C98-FBBE-6144-BEDE-7EE05DD3E80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490284" y="3801577"/>
            <a:ext cx="886500" cy="792310"/>
          </a:xfrm>
          <a:prstGeom prst="rect">
            <a:avLst/>
          </a:prstGeom>
        </p:spPr>
      </p:pic>
      <p:pic>
        <p:nvPicPr>
          <p:cNvPr id="66" name="Picture 65" descr="A picture containing logo&#10;&#10;Description automatically generated">
            <a:extLst>
              <a:ext uri="{FF2B5EF4-FFF2-40B4-BE49-F238E27FC236}">
                <a16:creationId xmlns:a16="http://schemas.microsoft.com/office/drawing/2014/main" id="{404E1048-40F8-C34A-AFE3-8216ACB2C2B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876200" y="3238915"/>
            <a:ext cx="886500" cy="792310"/>
          </a:xfrm>
          <a:prstGeom prst="rect">
            <a:avLst/>
          </a:prstGeom>
        </p:spPr>
      </p:pic>
      <p:sp>
        <p:nvSpPr>
          <p:cNvPr id="67" name="Rectangle 66">
            <a:extLst>
              <a:ext uri="{FF2B5EF4-FFF2-40B4-BE49-F238E27FC236}">
                <a16:creationId xmlns:a16="http://schemas.microsoft.com/office/drawing/2014/main" id="{93688609-A053-C743-B4BE-2EF5FC433912}"/>
              </a:ext>
            </a:extLst>
          </p:cNvPr>
          <p:cNvSpPr/>
          <p:nvPr/>
        </p:nvSpPr>
        <p:spPr>
          <a:xfrm>
            <a:off x="2360881" y="5280359"/>
            <a:ext cx="451944" cy="45194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D49FF51-4607-004E-85E0-E6E21E31D34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849596" y="1691112"/>
            <a:ext cx="1079500" cy="863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4BDB375-344B-514A-92FC-F74C87D9CC1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535203" y="3176309"/>
            <a:ext cx="2298700" cy="15113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2D2D0F8-4865-FC42-8928-C449BF7EE72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144054" y="4569384"/>
            <a:ext cx="8280400" cy="863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87F21B2-4AEC-2941-B69E-86D2D4CE413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175953" y="5119792"/>
            <a:ext cx="850900" cy="8636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60F455E-EC45-6544-B412-0BE72E45A003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043486" y="5946377"/>
            <a:ext cx="812800" cy="8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66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3721</TotalTime>
  <Words>81</Words>
  <Application>Microsoft Office PowerPoint</Application>
  <PresentationFormat>A4 Paper (210x297 mm)</PresentationFormat>
  <Paragraphs>11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Bariol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Andrea Cooper</dc:creator>
  <cp:lastModifiedBy>Victoria Johnson</cp:lastModifiedBy>
  <cp:revision>120</cp:revision>
  <dcterms:created xsi:type="dcterms:W3CDTF">2019-10-15T10:24:11Z</dcterms:created>
  <dcterms:modified xsi:type="dcterms:W3CDTF">2021-01-03T16:09:15Z</dcterms:modified>
</cp:coreProperties>
</file>