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7526-33B9-4FD7-9D68-435A83B4EF3C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8C08-95F8-44B7-A893-4D66A68BD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948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7526-33B9-4FD7-9D68-435A83B4EF3C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8C08-95F8-44B7-A893-4D66A68BD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070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7526-33B9-4FD7-9D68-435A83B4EF3C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8C08-95F8-44B7-A893-4D66A68BD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512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7526-33B9-4FD7-9D68-435A83B4EF3C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8C08-95F8-44B7-A893-4D66A68BD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14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7526-33B9-4FD7-9D68-435A83B4EF3C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8C08-95F8-44B7-A893-4D66A68BD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69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7526-33B9-4FD7-9D68-435A83B4EF3C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8C08-95F8-44B7-A893-4D66A68BD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14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7526-33B9-4FD7-9D68-435A83B4EF3C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8C08-95F8-44B7-A893-4D66A68BD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170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7526-33B9-4FD7-9D68-435A83B4EF3C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8C08-95F8-44B7-A893-4D66A68BD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2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7526-33B9-4FD7-9D68-435A83B4EF3C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8C08-95F8-44B7-A893-4D66A68BD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44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7526-33B9-4FD7-9D68-435A83B4EF3C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8C08-95F8-44B7-A893-4D66A68BD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423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7526-33B9-4FD7-9D68-435A83B4EF3C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68C08-95F8-44B7-A893-4D66A68BD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968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27526-33B9-4FD7-9D68-435A83B4EF3C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68C08-95F8-44B7-A893-4D66A68BD6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985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03" y="486423"/>
            <a:ext cx="12165497" cy="588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539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780" y="9107"/>
            <a:ext cx="11550868" cy="6839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899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427" y="0"/>
            <a:ext cx="9221842" cy="6763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331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87" y="109537"/>
            <a:ext cx="9191625" cy="663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35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642" y="156872"/>
            <a:ext cx="10702158" cy="670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306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Englefield</dc:creator>
  <cp:lastModifiedBy>Daniel Englefield</cp:lastModifiedBy>
  <cp:revision>2</cp:revision>
  <dcterms:created xsi:type="dcterms:W3CDTF">2020-05-11T11:51:08Z</dcterms:created>
  <dcterms:modified xsi:type="dcterms:W3CDTF">2020-05-11T11:54:05Z</dcterms:modified>
</cp:coreProperties>
</file>