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3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B8E15AD-1E4C-A441-9A57-5600B6B44945}" type="datetimeFigureOut">
              <a:rPr lang="en-US" smtClean="0"/>
              <a:t>03/07/20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299759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8E15AD-1E4C-A441-9A57-5600B6B44945}" type="datetimeFigureOut">
              <a:rPr lang="en-US" smtClean="0"/>
              <a:t>03/07/20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291146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8E15AD-1E4C-A441-9A57-5600B6B44945}" type="datetimeFigureOut">
              <a:rPr lang="en-US" smtClean="0"/>
              <a:t>03/07/20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79221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B8E15AD-1E4C-A441-9A57-5600B6B44945}" type="datetimeFigureOut">
              <a:rPr lang="en-US" smtClean="0"/>
              <a:t>03/07/20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152346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B8E15AD-1E4C-A441-9A57-5600B6B44945}" type="datetimeFigureOut">
              <a:rPr lang="en-US" smtClean="0"/>
              <a:t>03/07/20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426880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B8E15AD-1E4C-A441-9A57-5600B6B44945}" type="datetimeFigureOut">
              <a:rPr lang="en-US" smtClean="0"/>
              <a:t>03/07/20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278017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B8E15AD-1E4C-A441-9A57-5600B6B44945}" type="datetimeFigureOut">
              <a:rPr lang="en-US" smtClean="0"/>
              <a:t>03/07/20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11492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B8E15AD-1E4C-A441-9A57-5600B6B44945}" type="datetimeFigureOut">
              <a:rPr lang="en-US" smtClean="0"/>
              <a:t>03/07/20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14750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E15AD-1E4C-A441-9A57-5600B6B44945}" type="datetimeFigureOut">
              <a:rPr lang="en-US" smtClean="0"/>
              <a:t>03/07/20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28672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8E15AD-1E4C-A441-9A57-5600B6B44945}" type="datetimeFigureOut">
              <a:rPr lang="en-US" smtClean="0"/>
              <a:t>03/07/20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79695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B8E15AD-1E4C-A441-9A57-5600B6B44945}" type="datetimeFigureOut">
              <a:rPr lang="en-US" smtClean="0"/>
              <a:t>03/07/20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BD2E3-0429-AD42-BE89-11E8903565EB}" type="slidenum">
              <a:rPr lang="en-US" smtClean="0"/>
              <a:t>‹#›</a:t>
            </a:fld>
            <a:endParaRPr lang="en-US"/>
          </a:p>
        </p:txBody>
      </p:sp>
    </p:spTree>
    <p:extLst>
      <p:ext uri="{BB962C8B-B14F-4D97-AF65-F5344CB8AC3E}">
        <p14:creationId xmlns:p14="http://schemas.microsoft.com/office/powerpoint/2010/main" val="38652296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E15AD-1E4C-A441-9A57-5600B6B44945}" type="datetimeFigureOut">
              <a:rPr lang="en-US" smtClean="0"/>
              <a:t>03/07/20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BD2E3-0429-AD42-BE89-11E8903565EB}" type="slidenum">
              <a:rPr lang="en-US" smtClean="0"/>
              <a:t>‹#›</a:t>
            </a:fld>
            <a:endParaRPr lang="en-US"/>
          </a:p>
        </p:txBody>
      </p:sp>
    </p:spTree>
    <p:extLst>
      <p:ext uri="{BB962C8B-B14F-4D97-AF65-F5344CB8AC3E}">
        <p14:creationId xmlns:p14="http://schemas.microsoft.com/office/powerpoint/2010/main" val="4020417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an.pdf"/>
          <p:cNvPicPr>
            <a:picLocks noChangeAspect="1"/>
          </p:cNvPicPr>
          <p:nvPr/>
        </p:nvPicPr>
        <p:blipFill rotWithShape="1">
          <a:blip r:embed="rId2">
            <a:extLst>
              <a:ext uri="{28A0092B-C50C-407E-A947-70E740481C1C}">
                <a14:useLocalDpi xmlns:a14="http://schemas.microsoft.com/office/drawing/2010/main" val="0"/>
              </a:ext>
            </a:extLst>
          </a:blip>
          <a:srcRect t="467" b="1"/>
          <a:stretch/>
        </p:blipFill>
        <p:spPr>
          <a:xfrm rot="5400000">
            <a:off x="1444062" y="-947769"/>
            <a:ext cx="6329012" cy="8859196"/>
          </a:xfrm>
          <a:prstGeom prst="rect">
            <a:avLst/>
          </a:prstGeom>
        </p:spPr>
      </p:pic>
    </p:spTree>
    <p:extLst>
      <p:ext uri="{BB962C8B-B14F-4D97-AF65-F5344CB8AC3E}">
        <p14:creationId xmlns:p14="http://schemas.microsoft.com/office/powerpoint/2010/main" val="421529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518583"/>
            <a:ext cx="7937500" cy="5078314"/>
          </a:xfrm>
          <a:prstGeom prst="rect">
            <a:avLst/>
          </a:prstGeom>
          <a:noFill/>
        </p:spPr>
        <p:txBody>
          <a:bodyPr wrap="square" rtlCol="0">
            <a:spAutoFit/>
          </a:bodyPr>
          <a:lstStyle/>
          <a:p>
            <a:r>
              <a:rPr lang="en-US" sz="3600" dirty="0" smtClean="0"/>
              <a:t>The Vikings on the front row throw spears to make a diversion so the lines of the enemies split up. Then the Vikings on the second row with the axes and shields run ahead and start fighting people on the first row of the enemies or the second. Then the Vikings with the swords or </a:t>
            </a:r>
            <a:r>
              <a:rPr lang="en-US" sz="3600" dirty="0" err="1" smtClean="0"/>
              <a:t>seaxes</a:t>
            </a:r>
            <a:r>
              <a:rPr lang="en-US" sz="3600" dirty="0" smtClean="0"/>
              <a:t> and shields run and fight the second or third row of the enemies   </a:t>
            </a:r>
            <a:endParaRPr lang="en-US" sz="3600" dirty="0"/>
          </a:p>
        </p:txBody>
      </p:sp>
    </p:spTree>
    <p:extLst>
      <p:ext uri="{BB962C8B-B14F-4D97-AF65-F5344CB8AC3E}">
        <p14:creationId xmlns:p14="http://schemas.microsoft.com/office/powerpoint/2010/main" val="4178709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71</Words>
  <Application>Microsoft Macintosh PowerPoint</Application>
  <PresentationFormat>On-screen Show (4:3)</PresentationFormat>
  <Paragraphs>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Watson</dc:creator>
  <cp:lastModifiedBy>Susan Watson</cp:lastModifiedBy>
  <cp:revision>3</cp:revision>
  <dcterms:created xsi:type="dcterms:W3CDTF">2020-07-03T09:20:05Z</dcterms:created>
  <dcterms:modified xsi:type="dcterms:W3CDTF">2020-07-03T10:27:56Z</dcterms:modified>
</cp:coreProperties>
</file>