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1153B61-EBEA-4B23-8849-EDBA63B7A8C3}"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56B844-0816-48C4-B3BD-86E100B568B8}" type="slidenum">
              <a:rPr lang="en-GB" smtClean="0"/>
              <a:t>‹#›</a:t>
            </a:fld>
            <a:endParaRPr lang="en-GB"/>
          </a:p>
        </p:txBody>
      </p:sp>
    </p:spTree>
    <p:extLst>
      <p:ext uri="{BB962C8B-B14F-4D97-AF65-F5344CB8AC3E}">
        <p14:creationId xmlns:p14="http://schemas.microsoft.com/office/powerpoint/2010/main" val="427565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153B61-EBEA-4B23-8849-EDBA63B7A8C3}"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56B844-0816-48C4-B3BD-86E100B568B8}" type="slidenum">
              <a:rPr lang="en-GB" smtClean="0"/>
              <a:t>‹#›</a:t>
            </a:fld>
            <a:endParaRPr lang="en-GB"/>
          </a:p>
        </p:txBody>
      </p:sp>
    </p:spTree>
    <p:extLst>
      <p:ext uri="{BB962C8B-B14F-4D97-AF65-F5344CB8AC3E}">
        <p14:creationId xmlns:p14="http://schemas.microsoft.com/office/powerpoint/2010/main" val="39859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153B61-EBEA-4B23-8849-EDBA63B7A8C3}"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56B844-0816-48C4-B3BD-86E100B568B8}" type="slidenum">
              <a:rPr lang="en-GB" smtClean="0"/>
              <a:t>‹#›</a:t>
            </a:fld>
            <a:endParaRPr lang="en-GB"/>
          </a:p>
        </p:txBody>
      </p:sp>
    </p:spTree>
    <p:extLst>
      <p:ext uri="{BB962C8B-B14F-4D97-AF65-F5344CB8AC3E}">
        <p14:creationId xmlns:p14="http://schemas.microsoft.com/office/powerpoint/2010/main" val="315145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153B61-EBEA-4B23-8849-EDBA63B7A8C3}"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56B844-0816-48C4-B3BD-86E100B568B8}" type="slidenum">
              <a:rPr lang="en-GB" smtClean="0"/>
              <a:t>‹#›</a:t>
            </a:fld>
            <a:endParaRPr lang="en-GB"/>
          </a:p>
        </p:txBody>
      </p:sp>
    </p:spTree>
    <p:extLst>
      <p:ext uri="{BB962C8B-B14F-4D97-AF65-F5344CB8AC3E}">
        <p14:creationId xmlns:p14="http://schemas.microsoft.com/office/powerpoint/2010/main" val="385165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153B61-EBEA-4B23-8849-EDBA63B7A8C3}"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56B844-0816-48C4-B3BD-86E100B568B8}" type="slidenum">
              <a:rPr lang="en-GB" smtClean="0"/>
              <a:t>‹#›</a:t>
            </a:fld>
            <a:endParaRPr lang="en-GB"/>
          </a:p>
        </p:txBody>
      </p:sp>
    </p:spTree>
    <p:extLst>
      <p:ext uri="{BB962C8B-B14F-4D97-AF65-F5344CB8AC3E}">
        <p14:creationId xmlns:p14="http://schemas.microsoft.com/office/powerpoint/2010/main" val="307156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153B61-EBEA-4B23-8849-EDBA63B7A8C3}"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56B844-0816-48C4-B3BD-86E100B568B8}" type="slidenum">
              <a:rPr lang="en-GB" smtClean="0"/>
              <a:t>‹#›</a:t>
            </a:fld>
            <a:endParaRPr lang="en-GB"/>
          </a:p>
        </p:txBody>
      </p:sp>
    </p:spTree>
    <p:extLst>
      <p:ext uri="{BB962C8B-B14F-4D97-AF65-F5344CB8AC3E}">
        <p14:creationId xmlns:p14="http://schemas.microsoft.com/office/powerpoint/2010/main" val="92290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1153B61-EBEA-4B23-8849-EDBA63B7A8C3}" type="datetimeFigureOut">
              <a:rPr lang="en-GB" smtClean="0"/>
              <a:t>29/06/2020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56B844-0816-48C4-B3BD-86E100B568B8}" type="slidenum">
              <a:rPr lang="en-GB" smtClean="0"/>
              <a:t>‹#›</a:t>
            </a:fld>
            <a:endParaRPr lang="en-GB"/>
          </a:p>
        </p:txBody>
      </p:sp>
    </p:spTree>
    <p:extLst>
      <p:ext uri="{BB962C8B-B14F-4D97-AF65-F5344CB8AC3E}">
        <p14:creationId xmlns:p14="http://schemas.microsoft.com/office/powerpoint/2010/main" val="356374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1153B61-EBEA-4B23-8849-EDBA63B7A8C3}" type="datetimeFigureOut">
              <a:rPr lang="en-GB" smtClean="0"/>
              <a:t>29/06/2020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56B844-0816-48C4-B3BD-86E100B568B8}" type="slidenum">
              <a:rPr lang="en-GB" smtClean="0"/>
              <a:t>‹#›</a:t>
            </a:fld>
            <a:endParaRPr lang="en-GB"/>
          </a:p>
        </p:txBody>
      </p:sp>
    </p:spTree>
    <p:extLst>
      <p:ext uri="{BB962C8B-B14F-4D97-AF65-F5344CB8AC3E}">
        <p14:creationId xmlns:p14="http://schemas.microsoft.com/office/powerpoint/2010/main" val="71886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53B61-EBEA-4B23-8849-EDBA63B7A8C3}" type="datetimeFigureOut">
              <a:rPr lang="en-GB" smtClean="0"/>
              <a:t>29/06/2020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56B844-0816-48C4-B3BD-86E100B568B8}" type="slidenum">
              <a:rPr lang="en-GB" smtClean="0"/>
              <a:t>‹#›</a:t>
            </a:fld>
            <a:endParaRPr lang="en-GB"/>
          </a:p>
        </p:txBody>
      </p:sp>
    </p:spTree>
    <p:extLst>
      <p:ext uri="{BB962C8B-B14F-4D97-AF65-F5344CB8AC3E}">
        <p14:creationId xmlns:p14="http://schemas.microsoft.com/office/powerpoint/2010/main" val="9982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153B61-EBEA-4B23-8849-EDBA63B7A8C3}"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56B844-0816-48C4-B3BD-86E100B568B8}" type="slidenum">
              <a:rPr lang="en-GB" smtClean="0"/>
              <a:t>‹#›</a:t>
            </a:fld>
            <a:endParaRPr lang="en-GB"/>
          </a:p>
        </p:txBody>
      </p:sp>
    </p:spTree>
    <p:extLst>
      <p:ext uri="{BB962C8B-B14F-4D97-AF65-F5344CB8AC3E}">
        <p14:creationId xmlns:p14="http://schemas.microsoft.com/office/powerpoint/2010/main" val="76765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153B61-EBEA-4B23-8849-EDBA63B7A8C3}"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56B844-0816-48C4-B3BD-86E100B568B8}" type="slidenum">
              <a:rPr lang="en-GB" smtClean="0"/>
              <a:t>‹#›</a:t>
            </a:fld>
            <a:endParaRPr lang="en-GB"/>
          </a:p>
        </p:txBody>
      </p:sp>
    </p:spTree>
    <p:extLst>
      <p:ext uri="{BB962C8B-B14F-4D97-AF65-F5344CB8AC3E}">
        <p14:creationId xmlns:p14="http://schemas.microsoft.com/office/powerpoint/2010/main" val="194284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53B61-EBEA-4B23-8849-EDBA63B7A8C3}" type="datetimeFigureOut">
              <a:rPr lang="en-GB" smtClean="0"/>
              <a:t>29/06/2020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6B844-0816-48C4-B3BD-86E100B568B8}" type="slidenum">
              <a:rPr lang="en-GB" smtClean="0"/>
              <a:t>‹#›</a:t>
            </a:fld>
            <a:endParaRPr lang="en-GB"/>
          </a:p>
        </p:txBody>
      </p:sp>
    </p:spTree>
    <p:extLst>
      <p:ext uri="{BB962C8B-B14F-4D97-AF65-F5344CB8AC3E}">
        <p14:creationId xmlns:p14="http://schemas.microsoft.com/office/powerpoint/2010/main" val="461765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9212" b="10498"/>
          <a:stretch/>
        </p:blipFill>
        <p:spPr>
          <a:xfrm>
            <a:off x="7777655" y="311849"/>
            <a:ext cx="4198142" cy="6138041"/>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51209" b="10498"/>
          <a:stretch/>
        </p:blipFill>
        <p:spPr>
          <a:xfrm>
            <a:off x="584810" y="311850"/>
            <a:ext cx="3135852" cy="6138041"/>
          </a:xfrm>
          <a:prstGeom prst="rect">
            <a:avLst/>
          </a:prstGeom>
        </p:spPr>
      </p:pic>
      <p:sp>
        <p:nvSpPr>
          <p:cNvPr id="6" name="TextBox 5"/>
          <p:cNvSpPr txBox="1"/>
          <p:nvPr/>
        </p:nvSpPr>
        <p:spPr>
          <a:xfrm>
            <a:off x="3647091" y="311849"/>
            <a:ext cx="3951888" cy="2308324"/>
          </a:xfrm>
          <a:prstGeom prst="rect">
            <a:avLst/>
          </a:prstGeom>
          <a:noFill/>
        </p:spPr>
        <p:txBody>
          <a:bodyPr wrap="square" rtlCol="0">
            <a:spAutoFit/>
          </a:bodyPr>
          <a:lstStyle/>
          <a:p>
            <a:pPr algn="ctr"/>
            <a:r>
              <a:rPr lang="en-GB" sz="7200" u="sng" dirty="0" smtClean="0">
                <a:latin typeface="Segoe UI" panose="020B0502040204020203" pitchFamily="34" charset="0"/>
                <a:cs typeface="Segoe UI" panose="020B0502040204020203" pitchFamily="34" charset="0"/>
              </a:rPr>
              <a:t>The Americas</a:t>
            </a:r>
            <a:endParaRPr lang="en-GB" sz="7200" u="sng" dirty="0">
              <a:latin typeface="Segoe UI" panose="020B0502040204020203" pitchFamily="34" charset="0"/>
              <a:cs typeface="Segoe UI" panose="020B0502040204020203" pitchFamily="34" charset="0"/>
            </a:endParaRPr>
          </a:p>
        </p:txBody>
      </p:sp>
      <p:sp>
        <p:nvSpPr>
          <p:cNvPr id="7" name="TextBox 6"/>
          <p:cNvSpPr txBox="1"/>
          <p:nvPr/>
        </p:nvSpPr>
        <p:spPr>
          <a:xfrm>
            <a:off x="4014952" y="2846886"/>
            <a:ext cx="3762703" cy="3785652"/>
          </a:xfrm>
          <a:prstGeom prst="rect">
            <a:avLst/>
          </a:prstGeom>
          <a:noFill/>
        </p:spPr>
        <p:txBody>
          <a:bodyPr wrap="square" rtlCol="0">
            <a:spAutoFit/>
          </a:bodyPr>
          <a:lstStyle/>
          <a:p>
            <a:r>
              <a:rPr lang="en-GB" sz="6000" dirty="0" smtClean="0"/>
              <a:t>North, South and Central America</a:t>
            </a:r>
            <a:endParaRPr lang="en-GB" sz="6000" dirty="0"/>
          </a:p>
        </p:txBody>
      </p:sp>
    </p:spTree>
    <p:extLst>
      <p:ext uri="{BB962C8B-B14F-4D97-AF65-F5344CB8AC3E}">
        <p14:creationId xmlns:p14="http://schemas.microsoft.com/office/powerpoint/2010/main" val="3200284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145" y="0"/>
            <a:ext cx="11897710" cy="3785652"/>
          </a:xfrm>
          <a:prstGeom prst="rect">
            <a:avLst/>
          </a:prstGeom>
          <a:noFill/>
        </p:spPr>
        <p:txBody>
          <a:bodyPr wrap="square" rtlCol="0">
            <a:spAutoFit/>
          </a:bodyPr>
          <a:lstStyle/>
          <a:p>
            <a:r>
              <a:rPr lang="en-GB" sz="4000" dirty="0" smtClean="0">
                <a:latin typeface="Segoe UI" panose="020B0502040204020203" pitchFamily="34" charset="0"/>
                <a:cs typeface="Segoe UI" panose="020B0502040204020203" pitchFamily="34" charset="0"/>
              </a:rPr>
              <a:t>This term, Year 5 will be studying The Americas.</a:t>
            </a:r>
          </a:p>
          <a:p>
            <a:endParaRPr lang="en-GB" sz="4000" dirty="0">
              <a:latin typeface="Segoe UI" panose="020B0502040204020203" pitchFamily="34" charset="0"/>
              <a:cs typeface="Segoe UI" panose="020B0502040204020203" pitchFamily="34" charset="0"/>
            </a:endParaRPr>
          </a:p>
          <a:p>
            <a:r>
              <a:rPr lang="en-GB" sz="4000" dirty="0" smtClean="0">
                <a:latin typeface="Segoe UI" panose="020B0502040204020203" pitchFamily="34" charset="0"/>
                <a:cs typeface="Segoe UI" panose="020B0502040204020203" pitchFamily="34" charset="0"/>
              </a:rPr>
              <a:t>As an introduction to the topic, you are to research the U.S.A. and learn about a state of your choice. </a:t>
            </a:r>
          </a:p>
          <a:p>
            <a:endParaRPr lang="en-GB" sz="4000" dirty="0">
              <a:latin typeface="Segoe UI" panose="020B0502040204020203" pitchFamily="34" charset="0"/>
              <a:cs typeface="Segoe UI" panose="020B0502040204020203" pitchFamily="34" charset="0"/>
            </a:endParaRPr>
          </a:p>
          <a:p>
            <a:endParaRPr lang="en-GB" sz="4000" dirty="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2"/>
          <a:stretch>
            <a:fillRect/>
          </a:stretch>
        </p:blipFill>
        <p:spPr>
          <a:xfrm>
            <a:off x="5234151" y="2617075"/>
            <a:ext cx="6660467" cy="4114800"/>
          </a:xfrm>
          <a:prstGeom prst="rect">
            <a:avLst/>
          </a:prstGeom>
        </p:spPr>
      </p:pic>
      <p:sp>
        <p:nvSpPr>
          <p:cNvPr id="6" name="TextBox 5"/>
          <p:cNvSpPr txBox="1"/>
          <p:nvPr/>
        </p:nvSpPr>
        <p:spPr>
          <a:xfrm>
            <a:off x="147145" y="4310820"/>
            <a:ext cx="4918841" cy="2246769"/>
          </a:xfrm>
          <a:prstGeom prst="rect">
            <a:avLst/>
          </a:prstGeom>
          <a:noFill/>
        </p:spPr>
        <p:txBody>
          <a:bodyPr wrap="square" rtlCol="0">
            <a:spAutoFit/>
          </a:bodyPr>
          <a:lstStyle/>
          <a:p>
            <a:r>
              <a:rPr lang="en-GB" sz="2000" dirty="0" smtClean="0">
                <a:latin typeface="Segoe UI" panose="020B0502040204020203" pitchFamily="34" charset="0"/>
                <a:cs typeface="Segoe UI" panose="020B0502040204020203" pitchFamily="34" charset="0"/>
              </a:rPr>
              <a:t>You may choose how you would like to present your information and what on: maybe you would like to use a PowerPoint like these slides, maybe you would like to complete a giant poster, maybe you would like to make a leaflet or a booklet.  The choice is yours.  </a:t>
            </a:r>
            <a:endParaRPr lang="en-GB" sz="2000" dirty="0">
              <a:latin typeface="Segoe UI" panose="020B0502040204020203" pitchFamily="34" charset="0"/>
              <a:cs typeface="Segoe UI" panose="020B0502040204020203" pitchFamily="34" charset="0"/>
            </a:endParaRPr>
          </a:p>
        </p:txBody>
      </p:sp>
      <p:sp>
        <p:nvSpPr>
          <p:cNvPr id="7" name="TextBox 6"/>
          <p:cNvSpPr txBox="1"/>
          <p:nvPr/>
        </p:nvSpPr>
        <p:spPr>
          <a:xfrm>
            <a:off x="147145" y="2617075"/>
            <a:ext cx="4936769" cy="1631216"/>
          </a:xfrm>
          <a:prstGeom prst="rect">
            <a:avLst/>
          </a:prstGeom>
          <a:noFill/>
        </p:spPr>
        <p:txBody>
          <a:bodyPr wrap="square" rtlCol="0">
            <a:spAutoFit/>
          </a:bodyPr>
          <a:lstStyle/>
          <a:p>
            <a:r>
              <a:rPr lang="en-GB" sz="2000" dirty="0" smtClean="0">
                <a:latin typeface="Segoe UI" panose="020B0502040204020203" pitchFamily="34" charset="0"/>
                <a:cs typeface="Segoe UI" panose="020B0502040204020203" pitchFamily="34" charset="0"/>
              </a:rPr>
              <a:t>Some states you will know about, others you my not have heard of.  Challenge yourself to learn about a new state or learn about one you just want to know more about.</a:t>
            </a:r>
            <a:endParaRPr lang="en-GB"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01777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03251" y="143970"/>
            <a:ext cx="5888749" cy="6382955"/>
          </a:xfrm>
          <a:prstGeom prst="rect">
            <a:avLst/>
          </a:prstGeom>
        </p:spPr>
      </p:pic>
      <p:sp>
        <p:nvSpPr>
          <p:cNvPr id="5" name="TextBox 4"/>
          <p:cNvSpPr txBox="1"/>
          <p:nvPr/>
        </p:nvSpPr>
        <p:spPr>
          <a:xfrm>
            <a:off x="472965" y="220718"/>
            <a:ext cx="5580993" cy="5632311"/>
          </a:xfrm>
          <a:prstGeom prst="rect">
            <a:avLst/>
          </a:prstGeom>
          <a:noFill/>
        </p:spPr>
        <p:txBody>
          <a:bodyPr wrap="square" rtlCol="0">
            <a:spAutoFit/>
          </a:bodyPr>
          <a:lstStyle/>
          <a:p>
            <a:r>
              <a:rPr lang="en-GB" dirty="0" smtClean="0"/>
              <a:t>If I researched the country, the United States of America, and not a state, I would use a range of details, pictures and facts to show off my information.</a:t>
            </a:r>
          </a:p>
          <a:p>
            <a:endParaRPr lang="en-GB" dirty="0"/>
          </a:p>
          <a:p>
            <a:r>
              <a:rPr lang="en-GB" dirty="0" smtClean="0"/>
              <a:t>If you’re thinking about what sort of information you could use, let’s think together.  </a:t>
            </a:r>
          </a:p>
          <a:p>
            <a:endParaRPr lang="en-GB" dirty="0"/>
          </a:p>
          <a:p>
            <a:r>
              <a:rPr lang="en-GB" dirty="0" smtClean="0"/>
              <a:t>You could research interesting facts to start with, like the ones opposite.  You might research photos that could go with your facts.  For fact number 2, you could find a photo of a dollar.  For fact number 6, </a:t>
            </a:r>
            <a:r>
              <a:rPr lang="en-GB" i="1" dirty="0" smtClean="0"/>
              <a:t> </a:t>
            </a:r>
            <a:r>
              <a:rPr lang="en-GB" dirty="0" smtClean="0"/>
              <a:t>you might choose to find a photo of a Native American.  </a:t>
            </a:r>
          </a:p>
          <a:p>
            <a:endParaRPr lang="en-GB" dirty="0"/>
          </a:p>
          <a:p>
            <a:r>
              <a:rPr lang="en-GB" dirty="0" smtClean="0"/>
              <a:t>What sort of photos would you use?  You would need to make sure your photos or pictures match the writing.  You would need the photos to show off your state and prove that it is special.</a:t>
            </a:r>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121530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796127" y="132337"/>
            <a:ext cx="6191250" cy="3533775"/>
          </a:xfrm>
          <a:prstGeom prst="rect">
            <a:avLst/>
          </a:prstGeom>
        </p:spPr>
      </p:pic>
      <p:sp>
        <p:nvSpPr>
          <p:cNvPr id="5" name="TextBox 4"/>
          <p:cNvSpPr txBox="1"/>
          <p:nvPr/>
        </p:nvSpPr>
        <p:spPr>
          <a:xfrm>
            <a:off x="157655" y="132337"/>
            <a:ext cx="5307724" cy="6186309"/>
          </a:xfrm>
          <a:prstGeom prst="rect">
            <a:avLst/>
          </a:prstGeom>
          <a:noFill/>
        </p:spPr>
        <p:txBody>
          <a:bodyPr wrap="square" rtlCol="0">
            <a:spAutoFit/>
          </a:bodyPr>
          <a:lstStyle/>
          <a:p>
            <a:r>
              <a:rPr lang="en-GB" dirty="0" smtClean="0"/>
              <a:t>These photos look great…but are they perfect for my research project?  Possibly not all of them.  Some of them are very similar and most of them are about the scenery.</a:t>
            </a:r>
          </a:p>
          <a:p>
            <a:endParaRPr lang="en-GB" dirty="0"/>
          </a:p>
          <a:p>
            <a:r>
              <a:rPr lang="en-GB" dirty="0" smtClean="0"/>
              <a:t>I would definitely keep the American flag but what else could I include?</a:t>
            </a:r>
          </a:p>
          <a:p>
            <a:endParaRPr lang="en-GB" dirty="0"/>
          </a:p>
          <a:p>
            <a:r>
              <a:rPr lang="en-GB" dirty="0" smtClean="0"/>
              <a:t>I would want monuments and landmarks</a:t>
            </a:r>
          </a:p>
          <a:p>
            <a:endParaRPr lang="en-GB" dirty="0"/>
          </a:p>
          <a:p>
            <a:endParaRPr lang="en-GB" dirty="0" smtClean="0"/>
          </a:p>
          <a:p>
            <a:endParaRPr lang="en-GB" dirty="0"/>
          </a:p>
          <a:p>
            <a:endParaRPr lang="en-GB" dirty="0" smtClean="0"/>
          </a:p>
          <a:p>
            <a:endParaRPr lang="en-GB" dirty="0"/>
          </a:p>
          <a:p>
            <a:r>
              <a:rPr lang="en-GB" dirty="0" smtClean="0"/>
              <a:t>These are perfect- not too many and they show some of the most famous landmarks in the country.</a:t>
            </a:r>
          </a:p>
          <a:p>
            <a:endParaRPr lang="en-GB" dirty="0"/>
          </a:p>
          <a:p>
            <a:r>
              <a:rPr lang="en-GB" dirty="0" smtClean="0"/>
              <a:t>What else might I want?  I would want to know about the best food available in the state.  Because I’m researching the country, I’m choosing food known all over America.  </a:t>
            </a:r>
          </a:p>
          <a:p>
            <a:endParaRPr lang="en-GB" dirty="0"/>
          </a:p>
        </p:txBody>
      </p:sp>
      <p:pic>
        <p:nvPicPr>
          <p:cNvPr id="6" name="Picture 5"/>
          <p:cNvPicPr>
            <a:picLocks noChangeAspect="1"/>
          </p:cNvPicPr>
          <p:nvPr/>
        </p:nvPicPr>
        <p:blipFill>
          <a:blip r:embed="rId3"/>
          <a:stretch>
            <a:fillRect/>
          </a:stretch>
        </p:blipFill>
        <p:spPr>
          <a:xfrm>
            <a:off x="157655" y="2731043"/>
            <a:ext cx="4930665" cy="1167446"/>
          </a:xfrm>
          <a:prstGeom prst="rect">
            <a:avLst/>
          </a:prstGeom>
        </p:spPr>
      </p:pic>
      <p:pic>
        <p:nvPicPr>
          <p:cNvPr id="7" name="Picture 6"/>
          <p:cNvPicPr>
            <a:picLocks noChangeAspect="1"/>
          </p:cNvPicPr>
          <p:nvPr/>
        </p:nvPicPr>
        <p:blipFill>
          <a:blip r:embed="rId4"/>
          <a:stretch>
            <a:fillRect/>
          </a:stretch>
        </p:blipFill>
        <p:spPr>
          <a:xfrm>
            <a:off x="3326934" y="5686999"/>
            <a:ext cx="1870841" cy="1084454"/>
          </a:xfrm>
          <a:prstGeom prst="rect">
            <a:avLst/>
          </a:prstGeom>
        </p:spPr>
      </p:pic>
      <p:pic>
        <p:nvPicPr>
          <p:cNvPr id="8" name="Picture 7"/>
          <p:cNvPicPr>
            <a:picLocks noChangeAspect="1"/>
          </p:cNvPicPr>
          <p:nvPr/>
        </p:nvPicPr>
        <p:blipFill>
          <a:blip r:embed="rId5"/>
          <a:stretch>
            <a:fillRect/>
          </a:stretch>
        </p:blipFill>
        <p:spPr>
          <a:xfrm>
            <a:off x="1723696" y="5686999"/>
            <a:ext cx="1346802" cy="1098068"/>
          </a:xfrm>
          <a:prstGeom prst="rect">
            <a:avLst/>
          </a:prstGeom>
        </p:spPr>
      </p:pic>
      <p:sp>
        <p:nvSpPr>
          <p:cNvPr id="9" name="TextBox 8"/>
          <p:cNvSpPr txBox="1"/>
          <p:nvPr/>
        </p:nvSpPr>
        <p:spPr>
          <a:xfrm>
            <a:off x="5796127" y="3898489"/>
            <a:ext cx="6191250" cy="2862322"/>
          </a:xfrm>
          <a:prstGeom prst="rect">
            <a:avLst/>
          </a:prstGeom>
          <a:noFill/>
        </p:spPr>
        <p:txBody>
          <a:bodyPr wrap="square" rtlCol="0">
            <a:spAutoFit/>
          </a:bodyPr>
          <a:lstStyle/>
          <a:p>
            <a:r>
              <a:rPr lang="en-GB" dirty="0" smtClean="0"/>
              <a:t>Other subjects you might research about:</a:t>
            </a:r>
          </a:p>
          <a:p>
            <a:endParaRPr lang="en-GB" dirty="0"/>
          </a:p>
          <a:p>
            <a:r>
              <a:rPr lang="en-GB" dirty="0" smtClean="0"/>
              <a:t>Sports</a:t>
            </a:r>
          </a:p>
          <a:p>
            <a:r>
              <a:rPr lang="en-GB" dirty="0" smtClean="0"/>
              <a:t>People</a:t>
            </a:r>
          </a:p>
          <a:p>
            <a:r>
              <a:rPr lang="en-GB" dirty="0" smtClean="0"/>
              <a:t>Cities</a:t>
            </a:r>
          </a:p>
          <a:p>
            <a:r>
              <a:rPr lang="en-GB" dirty="0" smtClean="0"/>
              <a:t>Wildlife</a:t>
            </a:r>
          </a:p>
          <a:p>
            <a:r>
              <a:rPr lang="en-GB" dirty="0" smtClean="0"/>
              <a:t>National Parks</a:t>
            </a:r>
          </a:p>
          <a:p>
            <a:r>
              <a:rPr lang="en-GB" dirty="0" smtClean="0"/>
              <a:t>Symbols or flags</a:t>
            </a:r>
          </a:p>
          <a:p>
            <a:r>
              <a:rPr lang="en-GB" dirty="0" smtClean="0"/>
              <a:t>Nicknames</a:t>
            </a:r>
          </a:p>
          <a:p>
            <a:r>
              <a:rPr lang="en-GB" dirty="0" smtClean="0"/>
              <a:t>Physical features</a:t>
            </a:r>
            <a:endParaRPr lang="en-GB" dirty="0"/>
          </a:p>
        </p:txBody>
      </p:sp>
    </p:spTree>
    <p:extLst>
      <p:ext uri="{BB962C8B-B14F-4D97-AF65-F5344CB8AC3E}">
        <p14:creationId xmlns:p14="http://schemas.microsoft.com/office/powerpoint/2010/main" val="3671050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1240</TotalTime>
  <Words>401</Words>
  <Application>Microsoft Office PowerPoint</Application>
  <PresentationFormat>Widescreen</PresentationFormat>
  <Paragraphs>38</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Englefield</dc:creator>
  <cp:lastModifiedBy>Daniel Englefield</cp:lastModifiedBy>
  <cp:revision>11</cp:revision>
  <dcterms:created xsi:type="dcterms:W3CDTF">2020-06-29T14:18:28Z</dcterms:created>
  <dcterms:modified xsi:type="dcterms:W3CDTF">2020-06-30T10:58:32Z</dcterms:modified>
</cp:coreProperties>
</file>