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6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2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7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8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2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22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2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2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55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FEFD-BEA7-458A-8E63-922CF0AF155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2716-1AA1-4F33-A3BE-C1374ACE3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353" y="50308"/>
            <a:ext cx="7160680" cy="66973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655" y="50308"/>
            <a:ext cx="4624552" cy="6697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7655" y="50308"/>
            <a:ext cx="4624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final transition piece is to create your own ‘My Ideal Day’ entry.  </a:t>
            </a:r>
          </a:p>
          <a:p>
            <a:r>
              <a:rPr lang="en-GB" dirty="0" smtClean="0"/>
              <a:t>Take a look at the entry opposite.  Now, I must disagree with this one because at 2pm it says ‘hang laundry’ and between 6 and 7 it says ‘put dirty dishes in dishwasher’- that is no-one’s ideal day.  Am I correct?</a:t>
            </a:r>
          </a:p>
          <a:p>
            <a:endParaRPr lang="en-GB" dirty="0"/>
          </a:p>
          <a:p>
            <a:r>
              <a:rPr lang="en-GB" dirty="0" smtClean="0"/>
              <a:t>Your task is to recreate this piece of work with your own ideal day.  Of course, it needs to be varied- you can’t play computer games all day (even if you really want to).</a:t>
            </a:r>
          </a:p>
          <a:p>
            <a:endParaRPr lang="en-GB" dirty="0" smtClean="0"/>
          </a:p>
          <a:p>
            <a:r>
              <a:rPr lang="en-GB" dirty="0" smtClean="0"/>
              <a:t>Use the design on the right for inspiration and create yours so it looks the same.</a:t>
            </a:r>
          </a:p>
          <a:p>
            <a:r>
              <a:rPr lang="en-GB" dirty="0" smtClean="0"/>
              <a:t>Step 1) Write down the hours of your ‘awake hours’ down the centre of the page.</a:t>
            </a:r>
          </a:p>
          <a:p>
            <a:r>
              <a:rPr lang="en-GB" dirty="0" smtClean="0"/>
              <a:t>Step 2) On rough paper, write down what you would do during each hour.</a:t>
            </a:r>
          </a:p>
          <a:p>
            <a:r>
              <a:rPr lang="en-GB" dirty="0" smtClean="0"/>
              <a:t>Step 3) Add the lines to your page, one hour at a time.</a:t>
            </a:r>
          </a:p>
          <a:p>
            <a:r>
              <a:rPr lang="en-GB" dirty="0" smtClean="0"/>
              <a:t>Step 4) Add </a:t>
            </a:r>
            <a:r>
              <a:rPr lang="en-GB" smtClean="0"/>
              <a:t>your activities.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8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2020-07-03T11:24:05Z</dcterms:created>
  <dcterms:modified xsi:type="dcterms:W3CDTF">2020-07-03T11:27:59Z</dcterms:modified>
</cp:coreProperties>
</file>