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2131F-5A66-4350-A3C7-B2EFDD478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553EF-8E4A-411E-B8D4-B44EA04A4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649FF-597B-48C8-B600-6DCE73A55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09-A911-453E-9493-013C4873BD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4FA90-EDF4-4941-96B8-614F246A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746B4-A9EB-4326-B373-9792A691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9CDF-AAE7-4C15-A4FF-86A7DA72E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78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02D4-427B-479D-AD50-08B1BA67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13A16-AC6A-401D-B3F1-96C136050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E4CB8-5F30-44E7-935A-2C2204AE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09-A911-453E-9493-013C4873BD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7E944-33E4-4D20-AAC0-3E1A4D88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843B6-AC2D-47D9-AA41-01A30210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9CDF-AAE7-4C15-A4FF-86A7DA72E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98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77C48-B72E-40E7-9496-BD5CCD7B6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9D3EA-9509-41CD-B6D0-B6FE58D76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C1D9D-4A90-4182-8FA8-47B7150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09-A911-453E-9493-013C4873BD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2B85F-B670-46EB-BB31-DA88A169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CCF7-801E-4445-AB60-C2694E44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9CDF-AAE7-4C15-A4FF-86A7DA72E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8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73C64-7AEE-45EF-BE55-150D2F4B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D0D79-29E2-4D92-A281-2D52D212B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C6375-EBE9-4CCF-9959-3A90505B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09-A911-453E-9493-013C4873BD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9FF67-E381-4451-B77D-CB7055A7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C6A31-8795-4C45-9EEA-EC5F8D91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9CDF-AAE7-4C15-A4FF-86A7DA72E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10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C7D6-BB75-42F6-8B94-ED37582D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B1F3-4DB4-429C-8506-65346D732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0A41E-DE44-4804-86EA-F964BD2C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09-A911-453E-9493-013C4873BD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2C628-7414-4C68-AE43-0769192A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55EB-D51B-4DB2-A89F-9B9220B2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9CDF-AAE7-4C15-A4FF-86A7DA72E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44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04F5-91A4-4784-99B4-E7D22F9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024A-E693-42CD-B129-852025EFF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A3141-2443-4916-990B-4F5BB2352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D0D24-938E-4D1C-AADF-B86BD0AF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09-A911-453E-9493-013C4873BD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0AB77-411E-4EEF-83CF-1B9605FE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07C4-510C-4362-9527-F0474BB6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9CDF-AAE7-4C15-A4FF-86A7DA72E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0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ADA5-386B-4AF5-BA1B-31A9AB3C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69705-2B83-4075-B372-5BF6B0E45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FB82F-D15A-4A74-A79F-EC422AF07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678BA-C7D6-4DA2-A2B5-140395621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C5984-8362-451C-927F-C7E97E8D0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2518C5-6E02-46AA-8E2C-5752AE48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09-A911-453E-9493-013C4873BD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5D6F1-8A18-4311-90B1-6356AAD1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8043E6-FEED-4F7A-9678-38BF4EDE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9CDF-AAE7-4C15-A4FF-86A7DA72E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8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6902-6CA5-4B07-A939-FB6BCBAA2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15DDD-A411-4D4A-AADC-6C5F879BC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09-A911-453E-9493-013C4873BD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9415F-AC06-4813-9AD8-C3C60915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01462-4EE5-4DC6-8E9F-AAD608B3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9CDF-AAE7-4C15-A4FF-86A7DA72E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91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EE817-A93B-48F8-8A2E-D094C64C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09-A911-453E-9493-013C4873BD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BA2CB4-97F1-4DAA-80A8-9D90D352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E53FA-F246-47F9-AC11-D3C09957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9CDF-AAE7-4C15-A4FF-86A7DA72E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0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F4BD3-8B52-45AC-B820-F33D4A39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C295B-79BE-4C9A-A75D-F52C72206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86284-706A-4BF1-85FE-7B68159E5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193AD-CFBD-45BF-906A-436106682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09-A911-453E-9493-013C4873BD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472CB-A062-49AC-A6D0-85B714A1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7726E-F587-4428-9D0E-E33401AC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9CDF-AAE7-4C15-A4FF-86A7DA72E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76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81C5-AA97-4506-A576-BF441EBC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0F0B1-3AA9-48D1-B1E5-AAE669B61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2BFE6-58EA-4ACD-BE28-F00578D45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7E9D7-3963-4E35-A1DD-187AAF59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DC09-A911-453E-9493-013C4873BD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0F02D-E468-43A5-AE4F-C5902EF6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C201E-88C3-452C-8BE9-50A471EF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9CDF-AAE7-4C15-A4FF-86A7DA72E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04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04">
              <a:srgbClr val="C6D4EC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C9E6F-68BB-459B-AC81-C32518DB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0613E-D3A2-4701-9827-59F5854A2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53F1A-C73B-4E2D-9ADC-A2F8A8144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8DC09-A911-453E-9493-013C4873BDC0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BCF2B-134C-4060-8EBF-B262C76BC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AF2C2-6749-4972-8506-73B660172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9CDF-AAE7-4C15-A4FF-86A7DA72E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61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804">
              <a:srgbClr val="C6D4EC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62C8D8-077B-4668-97B0-7D7FB6FB9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Life Cycle of a Butterfly!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A65EE-C163-4535-ADAB-3A21DC000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66328" y="4097044"/>
            <a:ext cx="2459343" cy="458645"/>
          </a:xfrm>
        </p:spPr>
        <p:txBody>
          <a:bodyPr>
            <a:normAutofit/>
          </a:bodyPr>
          <a:lstStyle/>
          <a:p>
            <a:r>
              <a:rPr lang="en-GB" sz="1400" dirty="0">
                <a:solidFill>
                  <a:srgbClr val="FFFFFF"/>
                </a:solidFill>
              </a:rPr>
              <a:t>By Joshua . Smith .</a:t>
            </a:r>
          </a:p>
        </p:txBody>
      </p:sp>
    </p:spTree>
    <p:extLst>
      <p:ext uri="{BB962C8B-B14F-4D97-AF65-F5344CB8AC3E}">
        <p14:creationId xmlns:p14="http://schemas.microsoft.com/office/powerpoint/2010/main" val="22266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8636163-0FAF-4A8C-A7D0-43E39AEC5355}"/>
              </a:ext>
            </a:extLst>
          </p:cNvPr>
          <p:cNvCxnSpPr>
            <a:cxnSpLocks/>
          </p:cNvCxnSpPr>
          <p:nvPr/>
        </p:nvCxnSpPr>
        <p:spPr>
          <a:xfrm flipV="1">
            <a:off x="6737284" y="3915178"/>
            <a:ext cx="0" cy="779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6B8C5A59-31DD-4AF7-B1A5-FDBB55B82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50" y="4694349"/>
            <a:ext cx="1653555" cy="1674254"/>
          </a:xfrm>
          <a:prstGeom prst="rect">
            <a:avLst/>
          </a:prstGeom>
        </p:spPr>
      </p:pic>
      <p:pic>
        <p:nvPicPr>
          <p:cNvPr id="12" name="Picture 11" descr="A close up of a green leaf&#10;&#10;Description automatically generated">
            <a:extLst>
              <a:ext uri="{FF2B5EF4-FFF2-40B4-BE49-F238E27FC236}">
                <a16:creationId xmlns:a16="http://schemas.microsoft.com/office/drawing/2014/main" id="{B1037E12-DCB3-4220-9B3E-D5C0CF0C7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1867" y="4694349"/>
            <a:ext cx="1653554" cy="167425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18B41B-EBFA-43F2-B10F-3FE4D0F66EF8}"/>
              </a:ext>
            </a:extLst>
          </p:cNvPr>
          <p:cNvCxnSpPr>
            <a:cxnSpLocks/>
          </p:cNvCxnSpPr>
          <p:nvPr/>
        </p:nvCxnSpPr>
        <p:spPr>
          <a:xfrm flipH="1">
            <a:off x="7607603" y="5466980"/>
            <a:ext cx="984262" cy="6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green field&#10;&#10;Description automatically generated">
            <a:extLst>
              <a:ext uri="{FF2B5EF4-FFF2-40B4-BE49-F238E27FC236}">
                <a16:creationId xmlns:a16="http://schemas.microsoft.com/office/drawing/2014/main" id="{8CEA3A3B-166E-43E5-AE15-76DE3461D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49" y="2240924"/>
            <a:ext cx="1653555" cy="1674254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76DD8D3-723E-45A8-BAC0-34324BFFDAFF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7607604" y="3078051"/>
            <a:ext cx="98426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771B5D-FDC8-4F93-BA60-DC894BE407EA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418644" y="3915178"/>
            <a:ext cx="0" cy="779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B7248240-7C68-4505-8FEB-8B1064D05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865" y="2240924"/>
            <a:ext cx="1653555" cy="1674255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7813F56-D532-4A3D-86D1-4577C97CAE74}"/>
              </a:ext>
            </a:extLst>
          </p:cNvPr>
          <p:cNvCxnSpPr/>
          <p:nvPr/>
        </p:nvCxnSpPr>
        <p:spPr>
          <a:xfrm>
            <a:off x="2498501" y="1403797"/>
            <a:ext cx="2678806" cy="12299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34166F7-A781-49F4-8660-58F6C5C0F2D9}"/>
              </a:ext>
            </a:extLst>
          </p:cNvPr>
          <p:cNvSpPr txBox="1"/>
          <p:nvPr/>
        </p:nvSpPr>
        <p:spPr>
          <a:xfrm>
            <a:off x="1122891" y="912013"/>
            <a:ext cx="2125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is the life cycle of a butterfly.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955A38-272A-4443-9DA7-043AB1FE9533}"/>
              </a:ext>
            </a:extLst>
          </p:cNvPr>
          <p:cNvSpPr txBox="1"/>
          <p:nvPr/>
        </p:nvSpPr>
        <p:spPr>
          <a:xfrm>
            <a:off x="5954049" y="1779258"/>
            <a:ext cx="428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</a:t>
            </a:r>
            <a:r>
              <a:rPr lang="en-GB" sz="2400" dirty="0"/>
              <a:t>Eggs                           Caterpillar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5C664D-FF9F-45E3-A01E-96394097F4EC}"/>
              </a:ext>
            </a:extLst>
          </p:cNvPr>
          <p:cNvSpPr txBox="1"/>
          <p:nvPr/>
        </p:nvSpPr>
        <p:spPr>
          <a:xfrm>
            <a:off x="5954049" y="6368603"/>
            <a:ext cx="429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 Butterfly                        Cocoon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D7D8EB-1AF9-49D4-B632-922A7B71E5B4}"/>
              </a:ext>
            </a:extLst>
          </p:cNvPr>
          <p:cNvSpPr txBox="1"/>
          <p:nvPr/>
        </p:nvSpPr>
        <p:spPr>
          <a:xfrm>
            <a:off x="522514" y="2633730"/>
            <a:ext cx="46547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the cocoon the caterpillars grow whilst sleeping and change through an amount of time. All butterflies have ‘’ complete metamorphosis ’’ to go through four stages : egg larva , pupa adult. Each stage has a different goal-for instance, caterpillars need to eat a lot , and adults need to reproduce.</a:t>
            </a:r>
          </a:p>
        </p:txBody>
      </p:sp>
    </p:spTree>
    <p:extLst>
      <p:ext uri="{BB962C8B-B14F-4D97-AF65-F5344CB8AC3E}">
        <p14:creationId xmlns:p14="http://schemas.microsoft.com/office/powerpoint/2010/main" val="26038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82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Life Cycle of a Butterfly!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 OF A BUTTERFLY!</dc:title>
  <dc:creator>Andrew Smith</dc:creator>
  <cp:lastModifiedBy>Andrew Smith</cp:lastModifiedBy>
  <cp:revision>7</cp:revision>
  <dcterms:created xsi:type="dcterms:W3CDTF">2020-06-15T13:30:40Z</dcterms:created>
  <dcterms:modified xsi:type="dcterms:W3CDTF">2020-07-02T14:50:25Z</dcterms:modified>
</cp:coreProperties>
</file>