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46BD-586E-4D1B-9EA0-903797B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F127E-C629-413A-88EF-F78E3C662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0E48-EC27-43D1-BA64-E1E51546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3A6F-36C0-4DC2-9A54-8FED50EA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E0FA-828E-4405-9984-C2ABA380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5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B37-DFF3-4667-9314-D0C489AB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4AA8E-2B1D-4DFA-9CDA-249246B49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B00D-E1B9-4523-9B61-289AC8AA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93E59-8E9D-476F-AE8E-BB568CC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D99C-2525-4127-B036-A01398DD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4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93F88-FEB3-47DB-97AF-D186CBBC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20512-D80C-467C-9B04-51202A4EF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A7F11-54DE-413A-8E31-2308C51D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2E14-24B2-492B-84E5-AA1096F9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5EC5-7384-4159-972E-B68503DC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7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2652-CAA6-4EF7-945A-20B13F2A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7FD3-0AD7-41A0-83F4-9D7FF843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2F68-A78D-41BE-82A4-13EA40B3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19B0-C2A2-47FE-83DB-C59E6CB1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3D9EE-9092-4390-9CF0-CD4831F4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3BE2-2982-4E70-9409-BB604F7E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53652-637F-42CB-9A51-C2D00291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3CF32-E327-4772-BDD0-128F6E9D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81CB-E070-4829-BC10-43BA7962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8EDC-E1F1-43FB-AA73-A0AEC53E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DBC3-65B6-4217-AA43-7116EEE3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5D85-9B69-4E06-AFA7-B748D5705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06171-85A9-4A13-B917-B40A8E1D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C9E6-F5F5-4BA7-B824-7119C106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1C474-F0DC-4F73-BE5C-787EEA84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95AF1-936D-436F-AB7C-9E5C024F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90D6-AD5A-4478-9A8B-42BB837A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898F-B136-46C5-87FC-616E8BCD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5A70F-9F68-4330-AC0B-AA78809A1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97EB9-E1B8-434A-BB06-21E17A69C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7FC5B-ECFD-4E74-9742-F7D3262B8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2737D-EE9C-4877-921D-C43AEFAC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8974-03D1-49C1-BD5B-7861C4C1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4B99B-593B-4A5F-B453-3D57732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FEA5-FCEA-4584-BB60-E1F9CD7D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41AA1-8A9D-4695-955C-7AB44C98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39E8-9F1C-49CF-9D8D-0E8AE5AE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83448-2938-40D3-B74C-D4C5D18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1D1C1-1CFE-4F28-8751-D614920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5A0B-AC8F-4742-9613-1FBFE757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6155B-9717-4707-8A60-8FB3FFA3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8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DD36-9A7F-4CE3-B7C9-38284535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F779-7F8D-4D16-A34F-2C781BDC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B8C49-65BC-489E-B427-F421E630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61CE5-7D05-446B-8DB9-0D9D92DB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8903-78B7-49A6-B24C-5A24A087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3A3CC-2138-4D7F-A922-14592895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BB1B-BF75-447D-B7DB-0842FBE2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229A9-8AA0-4877-8160-C2FAE8E82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15349-62BC-4BC3-8833-695C7D3B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CA45-F5A9-4DB5-9658-FA297AEA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ADCA-CB16-4EA9-AEAB-906C3BB9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6760-8265-42D6-9F1F-B360E221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5DB48-D17B-4B6E-B463-B793B1CE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9680-124B-44AA-851E-1CCBA52F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ADC6-E012-4C9C-9518-15BC978D3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67D0-30A9-496C-A7AD-00CDB7F959C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1B08E-595D-40E5-BB74-F71A205C8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34E95-DA5B-4436-879E-CE15F06DC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4183-AF9C-412E-9C4A-98A380E6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A10738-B97E-4AB5-8FAA-20BBBDFB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610891-3A87-43DE-991A-BE46E62790BF}"/>
              </a:ext>
            </a:extLst>
          </p:cNvPr>
          <p:cNvSpPr/>
          <p:nvPr/>
        </p:nvSpPr>
        <p:spPr>
          <a:xfrm>
            <a:off x="0" y="5471996"/>
            <a:ext cx="71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Eir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Goddess of Medicine</a:t>
            </a:r>
          </a:p>
        </p:txBody>
      </p:sp>
    </p:spTree>
    <p:extLst>
      <p:ext uri="{BB962C8B-B14F-4D97-AF65-F5344CB8AC3E}">
        <p14:creationId xmlns:p14="http://schemas.microsoft.com/office/powerpoint/2010/main" val="275481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9000">
              <a:srgbClr val="00B0F0"/>
            </a:gs>
            <a:gs pos="78000">
              <a:srgbClr val="0070C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7EC6-A189-4742-BF47-54E9FCF5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Eir Goddess of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A5E9-9C5E-4744-8CB3-B16DED23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2" y="2395329"/>
            <a:ext cx="6225208" cy="3038062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Eir had the power of healing living things.</a:t>
            </a:r>
          </a:p>
          <a:p>
            <a:pPr algn="just"/>
            <a:r>
              <a:rPr lang="en-GB" dirty="0"/>
              <a:t>Eir means help or mercy. </a:t>
            </a:r>
          </a:p>
          <a:p>
            <a:pPr algn="just"/>
            <a:r>
              <a:rPr lang="en-GB" dirty="0"/>
              <a:t>She was said to be a very good physician. </a:t>
            </a:r>
          </a:p>
        </p:txBody>
      </p:sp>
    </p:spTree>
    <p:extLst>
      <p:ext uri="{BB962C8B-B14F-4D97-AF65-F5344CB8AC3E}">
        <p14:creationId xmlns:p14="http://schemas.microsoft.com/office/powerpoint/2010/main" val="91459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9000">
              <a:srgbClr val="00B0F0"/>
            </a:gs>
            <a:gs pos="78000">
              <a:srgbClr val="0070C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7EC6-A189-4742-BF47-54E9FCF5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Eir Goddess of Medicine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847F4-DD9B-4ABF-92A6-630794BD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8" y="2531166"/>
            <a:ext cx="6384234" cy="2464904"/>
          </a:xfrm>
        </p:spPr>
        <p:txBody>
          <a:bodyPr/>
          <a:lstStyle/>
          <a:p>
            <a:r>
              <a:rPr lang="en-GB" dirty="0"/>
              <a:t>Studies show Eir was more of a Valkyrie than a Goddess.</a:t>
            </a:r>
          </a:p>
          <a:p>
            <a:r>
              <a:rPr lang="en-GB" dirty="0"/>
              <a:t>A Valkyrie is one of the twelve handmaids of Odin. They get to choose who will live and die.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434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F435A-F25A-4EA9-B503-C80E539A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5ADE9-DCFB-4265-B001-550DC6F31804}"/>
              </a:ext>
            </a:extLst>
          </p:cNvPr>
          <p:cNvSpPr/>
          <p:nvPr/>
        </p:nvSpPr>
        <p:spPr>
          <a:xfrm>
            <a:off x="2136814" y="2967335"/>
            <a:ext cx="7918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FF"/>
                </a:highlight>
              </a:rPr>
              <a:t>Thank you for watching!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FF"/>
                </a:highlight>
                <a:sym typeface="Wingdings" panose="05000000000000000000" pitchFamily="2" charset="2"/>
              </a:rPr>
              <a:t>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111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Eir Goddess of Medicine</vt:lpstr>
      <vt:lpstr>Eir Goddess of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Isbister</dc:creator>
  <cp:lastModifiedBy>Marie Isbister</cp:lastModifiedBy>
  <cp:revision>5</cp:revision>
  <dcterms:created xsi:type="dcterms:W3CDTF">2020-06-11T08:45:38Z</dcterms:created>
  <dcterms:modified xsi:type="dcterms:W3CDTF">2020-06-11T09:28:37Z</dcterms:modified>
</cp:coreProperties>
</file>