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D776B7-C3CA-4870-A235-DEE34983637A}" v="10" dt="2020-06-17T08:39:49.3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192F5-D9C2-4BDC-AD59-FEC90BA545D2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FDB8B-C634-42C6-A94B-51B145A60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002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Viking symbols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4FDB8B-C634-42C6-A94B-51B145A6054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038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Viking alphabet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4FDB8B-C634-42C6-A94B-51B145A6054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049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Viking gods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4FDB8B-C634-42C6-A94B-51B145A6054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909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Viking </a:t>
            </a:r>
            <a:r>
              <a:rPr lang="en-GB" dirty="0" err="1"/>
              <a:t>longship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4FDB8B-C634-42C6-A94B-51B145A6054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673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Viking times facts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4FDB8B-C634-42C6-A94B-51B145A6054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29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E6CF6-58FA-4174-9903-DF58295BE1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Vikings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F9205F-0822-4DF2-9DDE-D9FFFD00D1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Vikings lived over 1000 years</a:t>
            </a:r>
          </a:p>
          <a:p>
            <a:r>
              <a:rPr lang="en-GB" dirty="0"/>
              <a:t>Ago.</a:t>
            </a:r>
          </a:p>
        </p:txBody>
      </p:sp>
    </p:spTree>
    <p:extLst>
      <p:ext uri="{BB962C8B-B14F-4D97-AF65-F5344CB8AC3E}">
        <p14:creationId xmlns:p14="http://schemas.microsoft.com/office/powerpoint/2010/main" val="334633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F670-2840-46D7-AC66-B002D1689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Viking Symbols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14D01DD-8495-461E-98EC-1EE4806C88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1413" y="2176987"/>
            <a:ext cx="5725918" cy="38124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5E8AA8-719A-4AAC-83AD-B62038382D30}"/>
              </a:ext>
            </a:extLst>
          </p:cNvPr>
          <p:cNvSpPr txBox="1"/>
          <p:nvPr/>
        </p:nvSpPr>
        <p:spPr>
          <a:xfrm>
            <a:off x="7173157" y="2317072"/>
            <a:ext cx="34711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Symbols are what Vikings believe in there are three different beliefs unlike other country's and places. </a:t>
            </a:r>
            <a:r>
              <a:rPr lang="en-GB" dirty="0" err="1"/>
              <a:t>Valknut</a:t>
            </a:r>
            <a:r>
              <a:rPr lang="en-GB" dirty="0"/>
              <a:t> is the most popular symbol</a:t>
            </a:r>
          </a:p>
          <a:p>
            <a:r>
              <a:rPr lang="en-GB" dirty="0"/>
              <a:t> that Vikings believe in.  He was the god of guides.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13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600A3-C2D8-4328-9082-B62CC30B5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Viiking</a:t>
            </a:r>
            <a:r>
              <a:rPr lang="en-GB" dirty="0"/>
              <a:t> alphabet</a:t>
            </a:r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70378A54-29EF-428A-AB89-BD077F4605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43089" y="2314574"/>
            <a:ext cx="4752911" cy="3591703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5248847-B950-4A3F-A155-2E9DA52469E9}"/>
              </a:ext>
            </a:extLst>
          </p:cNvPr>
          <p:cNvSpPr txBox="1"/>
          <p:nvPr/>
        </p:nvSpPr>
        <p:spPr>
          <a:xfrm>
            <a:off x="6321287" y="2314574"/>
            <a:ext cx="29101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Some of the Viking alphabet is  like the English just with more lines. Vikings believed that a letter was more than just a single letter they believed that each letter has secret powers.</a:t>
            </a:r>
          </a:p>
        </p:txBody>
      </p:sp>
    </p:spTree>
    <p:extLst>
      <p:ext uri="{BB962C8B-B14F-4D97-AF65-F5344CB8AC3E}">
        <p14:creationId xmlns:p14="http://schemas.microsoft.com/office/powerpoint/2010/main" val="819147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ED09E-A74A-44D8-9D4D-686146F0F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Viking gods</a:t>
            </a:r>
          </a:p>
        </p:txBody>
      </p:sp>
      <p:pic>
        <p:nvPicPr>
          <p:cNvPr id="5" name="Content Placeholder 4" descr="A picture containing rug, fabric&#10;&#10;Description automatically generated">
            <a:extLst>
              <a:ext uri="{FF2B5EF4-FFF2-40B4-BE49-F238E27FC236}">
                <a16:creationId xmlns:a16="http://schemas.microsoft.com/office/drawing/2014/main" id="{082800C1-D8C2-4714-93A1-CEC502C8FC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84738" y="2377281"/>
            <a:ext cx="2419350" cy="3286125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53C592B-2155-4CDF-AAE9-01E92434EB23}"/>
              </a:ext>
            </a:extLst>
          </p:cNvPr>
          <p:cNvSpPr txBox="1"/>
          <p:nvPr/>
        </p:nvSpPr>
        <p:spPr>
          <a:xfrm>
            <a:off x="1502797" y="2377281"/>
            <a:ext cx="29022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They believed in many different gods unlike most country's they all had different symbols representing the different gads . They had many different story's about all the different gods , (Odin , Thor an fray)</a:t>
            </a:r>
          </a:p>
        </p:txBody>
      </p:sp>
    </p:spTree>
    <p:extLst>
      <p:ext uri="{BB962C8B-B14F-4D97-AF65-F5344CB8AC3E}">
        <p14:creationId xmlns:p14="http://schemas.microsoft.com/office/powerpoint/2010/main" val="196560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68669-EB90-47D2-AE71-4F002BD67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Viking </a:t>
            </a:r>
            <a:r>
              <a:rPr lang="en-GB" dirty="0" err="1"/>
              <a:t>Longship</a:t>
            </a:r>
            <a:endParaRPr lang="en-GB" dirty="0"/>
          </a:p>
        </p:txBody>
      </p:sp>
      <p:pic>
        <p:nvPicPr>
          <p:cNvPr id="5" name="Content Placeholder 4" descr="A small boat in a large body of water&#10;&#10;Description automatically generated">
            <a:extLst>
              <a:ext uri="{FF2B5EF4-FFF2-40B4-BE49-F238E27FC236}">
                <a16:creationId xmlns:a16="http://schemas.microsoft.com/office/drawing/2014/main" id="{103AA49C-E792-4792-B594-1B19152EF0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1413" y="2258121"/>
            <a:ext cx="6733624" cy="4120034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2A0B0F2-0E94-44D8-82C2-05C35EE1713B}"/>
              </a:ext>
            </a:extLst>
          </p:cNvPr>
          <p:cNvSpPr txBox="1"/>
          <p:nvPr/>
        </p:nvSpPr>
        <p:spPr>
          <a:xfrm>
            <a:off x="8062623" y="2377440"/>
            <a:ext cx="31646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They had to row a ship  because they didn’t have engines or any electric motors . They made them this way so they could get through the water faster. The top speed was 17 knots.</a:t>
            </a:r>
          </a:p>
        </p:txBody>
      </p:sp>
    </p:spTree>
    <p:extLst>
      <p:ext uri="{BB962C8B-B14F-4D97-AF65-F5344CB8AC3E}">
        <p14:creationId xmlns:p14="http://schemas.microsoft.com/office/powerpoint/2010/main" val="2446907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03ED1-F355-4C34-85FE-F50465329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Viking times facts</a:t>
            </a:r>
          </a:p>
        </p:txBody>
      </p:sp>
      <p:pic>
        <p:nvPicPr>
          <p:cNvPr id="5" name="Content Placeholder 4" descr="A screenshot of a cell phone screen with text&#10;&#10;Description automatically generated">
            <a:extLst>
              <a:ext uri="{FF2B5EF4-FFF2-40B4-BE49-F238E27FC236}">
                <a16:creationId xmlns:a16="http://schemas.microsoft.com/office/drawing/2014/main" id="{C41A8D38-60C1-49D7-84EE-B305A29ECF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22278" y="1963526"/>
            <a:ext cx="4152154" cy="3186971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5707858-7D93-41B1-9349-238151011F78}"/>
              </a:ext>
            </a:extLst>
          </p:cNvPr>
          <p:cNvSpPr txBox="1"/>
          <p:nvPr/>
        </p:nvSpPr>
        <p:spPr>
          <a:xfrm>
            <a:off x="5780599" y="2146464"/>
            <a:ext cx="39120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Vikings never had horned helmets on. Vikings used different </a:t>
            </a:r>
            <a:r>
              <a:rPr lang="en-GB" dirty="0" err="1"/>
              <a:t>teniques</a:t>
            </a:r>
            <a:r>
              <a:rPr lang="en-GB" dirty="0"/>
              <a:t> to start fires and instead of them burying people in graves they burred them in boats. </a:t>
            </a:r>
          </a:p>
        </p:txBody>
      </p:sp>
    </p:spTree>
    <p:extLst>
      <p:ext uri="{BB962C8B-B14F-4D97-AF65-F5344CB8AC3E}">
        <p14:creationId xmlns:p14="http://schemas.microsoft.com/office/powerpoint/2010/main" val="438775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FD07E-7BE1-4FC5-98A2-AB39AB5F6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End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3174B-AFE8-4BAE-B8E1-E8889C1EC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/>
              <a:t>Hope you enjoyed my facts and information about the Vikings</a:t>
            </a:r>
          </a:p>
        </p:txBody>
      </p:sp>
    </p:spTree>
    <p:extLst>
      <p:ext uri="{BB962C8B-B14F-4D97-AF65-F5344CB8AC3E}">
        <p14:creationId xmlns:p14="http://schemas.microsoft.com/office/powerpoint/2010/main" val="2216024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62</TotalTime>
  <Words>220</Words>
  <Application>Microsoft Office PowerPoint</Application>
  <PresentationFormat>Widescreen</PresentationFormat>
  <Paragraphs>26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Tw Cen MT</vt:lpstr>
      <vt:lpstr>Circuit</vt:lpstr>
      <vt:lpstr>Vikings</vt:lpstr>
      <vt:lpstr>Viking Symbols</vt:lpstr>
      <vt:lpstr>Viiking alphabet</vt:lpstr>
      <vt:lpstr>Viking gods</vt:lpstr>
      <vt:lpstr>Viking Longship</vt:lpstr>
      <vt:lpstr>Viking times facts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Vikings</dc:title>
  <dc:creator>Hayley Barnes</dc:creator>
  <cp:lastModifiedBy>Hayley Barnes</cp:lastModifiedBy>
  <cp:revision>2</cp:revision>
  <dcterms:created xsi:type="dcterms:W3CDTF">2020-06-15T14:35:06Z</dcterms:created>
  <dcterms:modified xsi:type="dcterms:W3CDTF">2020-06-17T10:59:59Z</dcterms:modified>
</cp:coreProperties>
</file>