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13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13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13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13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14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15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13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13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14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Image"/>
          <p:cNvSpPr/>
          <p:nvPr>
            <p:ph type="pic" idx="13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13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Image"/>
          <p:cNvSpPr/>
          <p:nvPr>
            <p:ph type="pic" idx="13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14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13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13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nna T 10.6.20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Anna T 10.6.20 </a:t>
            </a:r>
          </a:p>
        </p:txBody>
      </p:sp>
      <p:sp>
        <p:nvSpPr>
          <p:cNvPr id="152" name="Viking Gods"/>
          <p:cNvSpPr txBox="1"/>
          <p:nvPr>
            <p:ph type="ctrTitle"/>
          </p:nvPr>
        </p:nvSpPr>
        <p:spPr>
          <a:xfrm>
            <a:off x="1002838" y="3531215"/>
            <a:ext cx="21945601" cy="4267201"/>
          </a:xfrm>
          <a:prstGeom prst="rect">
            <a:avLst/>
          </a:prstGeom>
        </p:spPr>
        <p:txBody>
          <a:bodyPr/>
          <a:lstStyle/>
          <a:p>
            <a:pPr/>
            <a:r>
              <a:t>Viking Gods </a:t>
            </a:r>
          </a:p>
        </p:txBody>
      </p:sp>
      <p:sp>
        <p:nvSpPr>
          <p:cNvPr id="153" name="The are the Gods in this presentation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are the Gods in this presentation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Odi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Odin</a:t>
            </a:r>
          </a:p>
        </p:txBody>
      </p:sp>
      <p:sp>
        <p:nvSpPr>
          <p:cNvPr id="156" name="The vikings believed that Odin built the world. They also believed that Odin was good friends with Loki."/>
          <p:cNvSpPr txBox="1"/>
          <p:nvPr>
            <p:ph type="body" idx="13"/>
          </p:nvPr>
        </p:nvSpPr>
        <p:spPr>
          <a:xfrm>
            <a:off x="2035787" y="2626599"/>
            <a:ext cx="9976538" cy="772339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pc="-66" sz="6600"/>
            </a:lvl1pPr>
          </a:lstStyle>
          <a:p>
            <a:pPr/>
            <a:r>
              <a:t>The vikings believed that Odin built the world. They also believed that Odin was good friends with Loki. </a:t>
            </a:r>
          </a:p>
        </p:txBody>
      </p:sp>
      <p:pic>
        <p:nvPicPr>
          <p:cNvPr id="157" name="36631E3B-B357-4670-AD35-D05E7AFF9FD2-L0-001.jpeg" descr="36631E3B-B357-4670-AD35-D05E7AFF9FD2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995778" y="1206500"/>
            <a:ext cx="9639301" cy="11303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Lok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Loki</a:t>
            </a:r>
          </a:p>
        </p:txBody>
      </p:sp>
      <p:sp>
        <p:nvSpPr>
          <p:cNvPr id="160" name="Loki is the God of fire and can make fire with the click of his fingers. Loki can also shape shift into anything he wants to . He can also be a trickster sometimes."/>
          <p:cNvSpPr txBox="1"/>
          <p:nvPr>
            <p:ph type="body" idx="13"/>
          </p:nvPr>
        </p:nvSpPr>
        <p:spPr>
          <a:xfrm>
            <a:off x="1219200" y="2384648"/>
            <a:ext cx="9606064" cy="1082824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pc="-53" sz="5400"/>
            </a:lvl1pPr>
          </a:lstStyle>
          <a:p>
            <a:pPr/>
            <a:r>
              <a:t>Loki is the God of fire and can make fire with the click of his fingers. Loki can also shape shift into anything he wants to . He can also be a trickster sometimes. </a:t>
            </a:r>
          </a:p>
        </p:txBody>
      </p:sp>
      <p:pic>
        <p:nvPicPr>
          <p:cNvPr id="161" name="1C8AE527-703B-4B64-AEEC-7A93B028BE01-L0-001.jpeg" descr="1C8AE527-703B-4B64-AEEC-7A93B028BE01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37932" y="507999"/>
            <a:ext cx="8039101" cy="1270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hor"/>
          <p:cNvSpPr txBox="1"/>
          <p:nvPr>
            <p:ph type="title"/>
          </p:nvPr>
        </p:nvSpPr>
        <p:spPr>
          <a:xfrm>
            <a:off x="1680808" y="220770"/>
            <a:ext cx="21945601" cy="1727201"/>
          </a:xfrm>
          <a:prstGeom prst="rect">
            <a:avLst/>
          </a:prstGeom>
        </p:spPr>
        <p:txBody>
          <a:bodyPr/>
          <a:lstStyle/>
          <a:p>
            <a:pPr/>
            <a:r>
              <a:t>Thor</a:t>
            </a:r>
          </a:p>
        </p:txBody>
      </p:sp>
      <p:sp>
        <p:nvSpPr>
          <p:cNvPr id="164" name="Thor is the god of thunder and lightning…"/>
          <p:cNvSpPr txBox="1"/>
          <p:nvPr>
            <p:ph type="body" idx="13"/>
          </p:nvPr>
        </p:nvSpPr>
        <p:spPr>
          <a:xfrm>
            <a:off x="1219200" y="2384648"/>
            <a:ext cx="10646234" cy="107748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 spc="-70" sz="7000"/>
            </a:pPr>
            <a:r>
              <a:t>Thor is the god of thunder and lightning    </a:t>
            </a:r>
          </a:p>
          <a:p>
            <a:pPr>
              <a:defRPr spc="-70" sz="7000"/>
            </a:pPr>
            <a:r>
              <a:t>He makes them by using hammer. Thor also protects himself  with the hammer.</a:t>
            </a:r>
          </a:p>
        </p:txBody>
      </p:sp>
      <p:pic>
        <p:nvPicPr>
          <p:cNvPr id="165" name="57C0C9A0-6FD0-4863-AF3C-3F12438DA7F9-L0-001.jpeg" descr="57C0C9A0-6FD0-4863-AF3C-3F12438DA7F9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39966" y="3896689"/>
            <a:ext cx="11090459" cy="73689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Frey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Freya</a:t>
            </a:r>
          </a:p>
        </p:txBody>
      </p:sp>
      <p:sp>
        <p:nvSpPr>
          <p:cNvPr id="168" name="Freya is the pretty God . She controls the seasons . She decides how much snow, sun, leaves and flowers we get. Freya lost her husband after kissing goblins!"/>
          <p:cNvSpPr txBox="1"/>
          <p:nvPr>
            <p:ph type="body" idx="13"/>
          </p:nvPr>
        </p:nvSpPr>
        <p:spPr>
          <a:xfrm>
            <a:off x="1125974" y="2073896"/>
            <a:ext cx="10359241" cy="1052638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pc="-62" sz="6200"/>
            </a:lvl1pPr>
          </a:lstStyle>
          <a:p>
            <a:pPr/>
            <a:r>
              <a:t>Freya is the pretty God . She controls the seasons . She decides how much snow, sun, leaves and flowers we get. Freya lost her husband after kissing goblins! </a:t>
            </a:r>
          </a:p>
        </p:txBody>
      </p:sp>
      <p:pic>
        <p:nvPicPr>
          <p:cNvPr id="169" name="302962F6-2F7B-4F87-AE22-24DBB7A1568E-L0-001.jpeg" descr="302962F6-2F7B-4F87-AE22-24DBB7A1568E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57164" y="3213413"/>
            <a:ext cx="12988978" cy="72891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