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8DC"/>
    <a:srgbClr val="A8D6EA"/>
    <a:srgbClr val="DF5FCD"/>
    <a:srgbClr val="D52525"/>
    <a:srgbClr val="E5A42F"/>
    <a:srgbClr val="29F329"/>
    <a:srgbClr val="CC66FF"/>
    <a:srgbClr val="85D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9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6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3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2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6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9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0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0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0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7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9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34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5F62B-B168-4698-9250-4AECA2A72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216" y="717640"/>
            <a:ext cx="4506685" cy="2331425"/>
          </a:xfrm>
        </p:spPr>
        <p:txBody>
          <a:bodyPr>
            <a:normAutofit/>
          </a:bodyPr>
          <a:lstStyle/>
          <a:p>
            <a:r>
              <a:rPr lang="en-GB" sz="5400" b="1" i="1" u="sng" dirty="0">
                <a:solidFill>
                  <a:srgbClr val="85DD59"/>
                </a:solidFill>
              </a:rPr>
              <a:t>Metamorphosis of a caterpillar to a butterfly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72D2F4-02A6-45B5-9349-B3B44CB4D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868847"/>
            <a:ext cx="6912217" cy="4596624"/>
          </a:xfrm>
          <a:prstGeom prst="rect">
            <a:avLst/>
          </a:prstGeom>
        </p:spPr>
      </p:pic>
      <p:cxnSp>
        <p:nvCxnSpPr>
          <p:cNvPr id="28" name="Straight Connector 12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0DBDC-8F29-4794-BAE4-31973B287DFA}"/>
              </a:ext>
            </a:extLst>
          </p:cNvPr>
          <p:cNvSpPr txBox="1"/>
          <p:nvPr/>
        </p:nvSpPr>
        <p:spPr>
          <a:xfrm>
            <a:off x="8745204" y="380892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By Alice and Freya </a:t>
            </a:r>
          </a:p>
        </p:txBody>
      </p:sp>
    </p:spTree>
    <p:extLst>
      <p:ext uri="{BB962C8B-B14F-4D97-AF65-F5344CB8AC3E}">
        <p14:creationId xmlns:p14="http://schemas.microsoft.com/office/powerpoint/2010/main" val="197384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4F9E-92E6-480C-A10D-2D85E7853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305803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stage of metamorphosis is when an adult butterfly lays eggs.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91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FF00"/>
            </a:gs>
            <a:gs pos="83000">
              <a:srgbClr val="FFC000"/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3CA9-A56D-4923-8EC0-23262563F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04184"/>
            <a:ext cx="10058400" cy="356616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stage of metamorphosis is when the egg hatches into a caterpillar.</a:t>
            </a:r>
          </a:p>
        </p:txBody>
      </p:sp>
    </p:spTree>
    <p:extLst>
      <p:ext uri="{BB962C8B-B14F-4D97-AF65-F5344CB8AC3E}">
        <p14:creationId xmlns:p14="http://schemas.microsoft.com/office/powerpoint/2010/main" val="39748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C66FF"/>
            </a:gs>
            <a:gs pos="83000">
              <a:srgbClr val="D828DC"/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D8E6-BDD8-47F6-953A-961F3C80D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321" y="954896"/>
            <a:ext cx="10435357" cy="356616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caterpillar then eats a lot of food and attaches itself to the underside of a branch.</a:t>
            </a:r>
          </a:p>
        </p:txBody>
      </p:sp>
    </p:spTree>
    <p:extLst>
      <p:ext uri="{BB962C8B-B14F-4D97-AF65-F5344CB8AC3E}">
        <p14:creationId xmlns:p14="http://schemas.microsoft.com/office/powerpoint/2010/main" val="93172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0000"/>
                <a:lumOff val="6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91E0-93E7-4165-A2E3-56AAB35C06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chrysalis then starts to grow and the caterpillar’s skin falls off.</a:t>
            </a:r>
          </a:p>
        </p:txBody>
      </p:sp>
    </p:spTree>
    <p:extLst>
      <p:ext uri="{BB962C8B-B14F-4D97-AF65-F5344CB8AC3E}">
        <p14:creationId xmlns:p14="http://schemas.microsoft.com/office/powerpoint/2010/main" val="49398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9000">
              <a:srgbClr val="E5A42F"/>
            </a:gs>
            <a:gs pos="83000">
              <a:srgbClr val="D52525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44060-8115-4E3D-A551-E350C84588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9F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caterpillar’s body dissolves and reforms into a butterfly. </a:t>
            </a:r>
          </a:p>
        </p:txBody>
      </p:sp>
    </p:spTree>
    <p:extLst>
      <p:ext uri="{BB962C8B-B14F-4D97-AF65-F5344CB8AC3E}">
        <p14:creationId xmlns:p14="http://schemas.microsoft.com/office/powerpoint/2010/main" val="115690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83000">
              <a:schemeClr val="accent3">
                <a:lumMod val="75000"/>
              </a:schemeClr>
            </a:gs>
            <a:gs pos="100000">
              <a:srgbClr val="A8D6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B8F834-F217-4EC5-A827-B1E5E1D31A22}"/>
              </a:ext>
            </a:extLst>
          </p:cNvPr>
          <p:cNvSpPr/>
          <p:nvPr/>
        </p:nvSpPr>
        <p:spPr>
          <a:xfrm>
            <a:off x="1056377" y="1944109"/>
            <a:ext cx="104014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rgbClr val="DF5F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a while the butterfly hatches slowly from the chrysalis and flies away once its wings have dried out.</a:t>
            </a:r>
          </a:p>
        </p:txBody>
      </p:sp>
    </p:spTree>
    <p:extLst>
      <p:ext uri="{BB962C8B-B14F-4D97-AF65-F5344CB8AC3E}">
        <p14:creationId xmlns:p14="http://schemas.microsoft.com/office/powerpoint/2010/main" val="106896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flower&#10;&#10;Description automatically generated">
            <a:extLst>
              <a:ext uri="{FF2B5EF4-FFF2-40B4-BE49-F238E27FC236}">
                <a16:creationId xmlns:a16="http://schemas.microsoft.com/office/drawing/2014/main" id="{BFB65810-6AE1-4CFC-B63E-108BF8DEE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05" y="801793"/>
            <a:ext cx="3651590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45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99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RetrospectVTI</vt:lpstr>
      <vt:lpstr>Metamorphosis of a caterpillar to a butterfly</vt:lpstr>
      <vt:lpstr>The first stage of metamorphosis is when an adult butterfly lays eggs.</vt:lpstr>
      <vt:lpstr>The second stage of metamorphosis is when the egg hatches into a caterpillar.</vt:lpstr>
      <vt:lpstr>The caterpillar then eats a lot of food and attaches itself to the underside of a branch.</vt:lpstr>
      <vt:lpstr>The chrysalis then starts to grow and the caterpillar’s skin falls off.</vt:lpstr>
      <vt:lpstr>The caterpillar’s body dissolves and reforms into a butterfly.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Metamorphosis</dc:title>
  <dc:creator>Janet Smith</dc:creator>
  <cp:lastModifiedBy>Janet Smith</cp:lastModifiedBy>
  <cp:revision>3</cp:revision>
  <dcterms:created xsi:type="dcterms:W3CDTF">2020-06-18T13:31:02Z</dcterms:created>
  <dcterms:modified xsi:type="dcterms:W3CDTF">2020-06-18T13:34:14Z</dcterms:modified>
</cp:coreProperties>
</file>