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B29"/>
    <a:srgbClr val="DF2977"/>
    <a:srgbClr val="33CC33"/>
    <a:srgbClr val="FF99CC"/>
    <a:srgbClr val="FF99FF"/>
    <a:srgbClr val="30D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02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92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4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69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6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8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33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9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4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43A9-7ADF-4B8A-9779-3A889287CDDE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8F52-8D4F-4B72-8C3B-21F28B7FA8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903" y="2606727"/>
            <a:ext cx="11397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96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F2977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BUTTERFLY LIFE CYCLE</a:t>
            </a:r>
            <a:endParaRPr lang="en-US" sz="96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F2977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5163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1687132"/>
            <a:ext cx="110500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my presentation about the life cycles of butterflies. They have 4 stages and I will cover each in order and detail. 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3401" y="763802"/>
            <a:ext cx="473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INTRODUCTION</a:t>
            </a:r>
            <a:endParaRPr lang="en-US" sz="54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08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28" y="3752390"/>
            <a:ext cx="4297298" cy="3105610"/>
          </a:xfrm>
          <a:prstGeom prst="rect">
            <a:avLst/>
          </a:prstGeom>
          <a:ln>
            <a:solidFill>
              <a:srgbClr val="FF99CC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26768" y="193184"/>
            <a:ext cx="89014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Here, you can see the stages of a butterfly’s life cycle. It starts with egg and ends in an adult butterfly.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7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222" y="646166"/>
            <a:ext cx="26308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EGG</a:t>
            </a:r>
            <a:endParaRPr lang="en-US" sz="96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428" y="2215826"/>
            <a:ext cx="10444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Here, you can see some butterfly eggs. This is the 1</a:t>
            </a:r>
            <a:r>
              <a:rPr lang="en-GB" sz="3200" baseline="30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</a:t>
            </a:r>
            <a:r>
              <a:rPr lang="en-GB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stage of the life cycle. The eggs will soon hatch into some caterpillars.</a:t>
            </a:r>
            <a:endParaRPr lang="en-GB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3785485"/>
            <a:ext cx="4378817" cy="29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4577" y="340045"/>
            <a:ext cx="3927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CC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CATERPILLAR</a:t>
            </a:r>
            <a:endParaRPr lang="en-US" sz="54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3CC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17" y="1674254"/>
            <a:ext cx="103932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Here is a caterpillar. This is the 2</a:t>
            </a:r>
            <a:r>
              <a:rPr lang="en-GB" sz="3200" b="1" i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nd</a:t>
            </a:r>
            <a:r>
              <a:rPr lang="en-GB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stage in the life cycle. This caterpillar will have just hatched from an egg. It has to eat all it can because the 3</a:t>
            </a:r>
            <a:r>
              <a:rPr lang="en-GB" sz="3200" b="1" i="1" u="sng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rd</a:t>
            </a:r>
            <a:r>
              <a:rPr lang="en-GB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stage is a cocoon. Caterpillars need to eat a lot to begin  this stage!</a:t>
            </a:r>
            <a:endParaRPr lang="en-GB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7" y="4245428"/>
            <a:ext cx="3341838" cy="24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834" y="468833"/>
            <a:ext cx="47114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COCOON</a:t>
            </a:r>
            <a:endParaRPr lang="en-US" sz="96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518" y="2137893"/>
            <a:ext cx="11050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 smtClean="0">
                <a:solidFill>
                  <a:srgbClr val="DF2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Here is a cocoon. This is the 3</a:t>
            </a:r>
            <a:r>
              <a:rPr lang="en-GB" sz="3200" b="1" i="1" u="sng" baseline="30000" dirty="0" smtClean="0">
                <a:solidFill>
                  <a:srgbClr val="DF2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rd</a:t>
            </a:r>
            <a:r>
              <a:rPr lang="en-GB" sz="3200" b="1" i="1" u="sng" dirty="0" smtClean="0">
                <a:solidFill>
                  <a:srgbClr val="DF2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stage in the butterfly’s life cycle. Once the butterfly emerges from it's cocoon, it will have transformed into a beautiful butterfly through metamorphosis!</a:t>
            </a:r>
            <a:endParaRPr lang="en-GB" sz="3200" b="1" i="1" u="sng" dirty="0">
              <a:solidFill>
                <a:srgbClr val="DF29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36" y="4199996"/>
            <a:ext cx="224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136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285" y="146862"/>
            <a:ext cx="5827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BUTTERFLY</a:t>
            </a:r>
            <a:endParaRPr lang="en-US" sz="9600" b="1" i="1" u="sng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034" y="2009104"/>
            <a:ext cx="10264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 smtClean="0">
                <a:solidFill>
                  <a:srgbClr val="E7F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here are some butterflies, the 4</a:t>
            </a:r>
            <a:r>
              <a:rPr lang="en-GB" sz="3200" b="1" i="1" u="sng" baseline="30000" dirty="0" smtClean="0">
                <a:solidFill>
                  <a:srgbClr val="E7F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</a:t>
            </a:r>
            <a:r>
              <a:rPr lang="en-GB" sz="3200" b="1" i="1" u="sng" dirty="0" smtClean="0">
                <a:solidFill>
                  <a:srgbClr val="E7F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and final stage in a butterfly's life. Here, it will find a mate and have eggs to continue the life cycle. </a:t>
            </a:r>
            <a:endParaRPr lang="en-GB" sz="3200" b="1" i="1" u="sng" dirty="0">
              <a:solidFill>
                <a:srgbClr val="E7FB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645" y="4423691"/>
            <a:ext cx="51911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Thomas</dc:creator>
  <cp:lastModifiedBy>Zoe Thomas</cp:lastModifiedBy>
  <cp:revision>10</cp:revision>
  <dcterms:created xsi:type="dcterms:W3CDTF">2020-06-18T12:23:09Z</dcterms:created>
  <dcterms:modified xsi:type="dcterms:W3CDTF">2020-06-18T13:30:06Z</dcterms:modified>
</cp:coreProperties>
</file>