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68E9-4D07-4602-96BD-68BE0D8B9A0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CC3A5-4ED4-4EA5-8BA9-F043C33F6E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32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68E9-4D07-4602-96BD-68BE0D8B9A0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CC3A5-4ED4-4EA5-8BA9-F043C33F6E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39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68E9-4D07-4602-96BD-68BE0D8B9A0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CC3A5-4ED4-4EA5-8BA9-F043C33F6E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870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68E9-4D07-4602-96BD-68BE0D8B9A0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CC3A5-4ED4-4EA5-8BA9-F043C33F6E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288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68E9-4D07-4602-96BD-68BE0D8B9A0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CC3A5-4ED4-4EA5-8BA9-F043C33F6E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02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68E9-4D07-4602-96BD-68BE0D8B9A0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CC3A5-4ED4-4EA5-8BA9-F043C33F6E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095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68E9-4D07-4602-96BD-68BE0D8B9A0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CC3A5-4ED4-4EA5-8BA9-F043C33F6E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98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68E9-4D07-4602-96BD-68BE0D8B9A0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CC3A5-4ED4-4EA5-8BA9-F043C33F6E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295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68E9-4D07-4602-96BD-68BE0D8B9A0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CC3A5-4ED4-4EA5-8BA9-F043C33F6E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111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68E9-4D07-4602-96BD-68BE0D8B9A0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CC3A5-4ED4-4EA5-8BA9-F043C33F6E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614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68E9-4D07-4602-96BD-68BE0D8B9A0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CC3A5-4ED4-4EA5-8BA9-F043C33F6E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1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168E9-4D07-4602-96BD-68BE0D8B9A0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CC3A5-4ED4-4EA5-8BA9-F043C33F6E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742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477" y="472965"/>
            <a:ext cx="11596191" cy="529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837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4629"/>
            <a:ext cx="10382939" cy="6446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412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5862" y="19050"/>
            <a:ext cx="9820275" cy="681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256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786" y="365125"/>
            <a:ext cx="11727726" cy="5110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760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7862" y="142875"/>
            <a:ext cx="8296275" cy="657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723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5834" y="146276"/>
            <a:ext cx="8251770" cy="664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444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Englefield</dc:creator>
  <cp:lastModifiedBy>Daniel Englefield</cp:lastModifiedBy>
  <cp:revision>2</cp:revision>
  <dcterms:created xsi:type="dcterms:W3CDTF">2020-05-06T12:51:10Z</dcterms:created>
  <dcterms:modified xsi:type="dcterms:W3CDTF">2020-05-06T12:59:03Z</dcterms:modified>
</cp:coreProperties>
</file>