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0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5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1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8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3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2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87C3-576C-4EB6-B6F5-E7C66948AC3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0B66-A929-4837-98B5-A25AA2FD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357350"/>
            <a:ext cx="10972800" cy="59764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22"/>
            <a:ext cx="9766738" cy="6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" y="94593"/>
            <a:ext cx="11309132" cy="66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2" y="0"/>
            <a:ext cx="8506646" cy="67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6" y="101321"/>
            <a:ext cx="8397765" cy="6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2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2" y="115613"/>
            <a:ext cx="10174014" cy="66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0"/>
            <a:ext cx="11634952" cy="67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2</cp:revision>
  <dcterms:created xsi:type="dcterms:W3CDTF">2020-05-06T13:19:30Z</dcterms:created>
  <dcterms:modified xsi:type="dcterms:W3CDTF">2020-05-06T13:35:46Z</dcterms:modified>
</cp:coreProperties>
</file>