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AF875-E756-48FF-8988-E06D10A39390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7D3F4-E008-4F0C-BE23-54A573F3EE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697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AF875-E756-48FF-8988-E06D10A39390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7D3F4-E008-4F0C-BE23-54A573F3EE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888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AF875-E756-48FF-8988-E06D10A39390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7D3F4-E008-4F0C-BE23-54A573F3EE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288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AF875-E756-48FF-8988-E06D10A39390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7D3F4-E008-4F0C-BE23-54A573F3EE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216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AF875-E756-48FF-8988-E06D10A39390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7D3F4-E008-4F0C-BE23-54A573F3EE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285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AF875-E756-48FF-8988-E06D10A39390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7D3F4-E008-4F0C-BE23-54A573F3EE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15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AF875-E756-48FF-8988-E06D10A39390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7D3F4-E008-4F0C-BE23-54A573F3EE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217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AF875-E756-48FF-8988-E06D10A39390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7D3F4-E008-4F0C-BE23-54A573F3EE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642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AF875-E756-48FF-8988-E06D10A39390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7D3F4-E008-4F0C-BE23-54A573F3EE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923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AF875-E756-48FF-8988-E06D10A39390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7D3F4-E008-4F0C-BE23-54A573F3EE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328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AF875-E756-48FF-8988-E06D10A39390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7D3F4-E008-4F0C-BE23-54A573F3EE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212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AF875-E756-48FF-8988-E06D10A39390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7D3F4-E008-4F0C-BE23-54A573F3EE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733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19" y="304800"/>
            <a:ext cx="10278349" cy="578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881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371" y="0"/>
            <a:ext cx="10794126" cy="67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694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412" y="119062"/>
            <a:ext cx="7877175" cy="661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857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462" y="28003"/>
            <a:ext cx="9115917" cy="682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738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628" y="0"/>
            <a:ext cx="8499584" cy="682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671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117" y="109140"/>
            <a:ext cx="9283262" cy="665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306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497" y="86493"/>
            <a:ext cx="11424744" cy="677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185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Englefield</dc:creator>
  <cp:lastModifiedBy>Daniel Englefield</cp:lastModifiedBy>
  <cp:revision>2</cp:revision>
  <dcterms:created xsi:type="dcterms:W3CDTF">2020-05-07T12:40:07Z</dcterms:created>
  <dcterms:modified xsi:type="dcterms:W3CDTF">2020-05-07T12:41:34Z</dcterms:modified>
</cp:coreProperties>
</file>