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401A-188F-4551-BAE6-5E6924F5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9E691-1BC8-493E-A16D-012F68018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DCC15-389A-4093-869B-5A70BA72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F4DE-2398-4F7F-927A-89094865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A7AF-101F-4E26-B5A5-A845B887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7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F2C0-1015-4089-9CDD-8A525904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E8410-E56E-4BEB-A52F-3534A767E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D3F40-8903-4E1D-957F-8200CEB6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5F58-769A-4BD4-B88D-F490FB9F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C31C-0F18-489A-B316-7804E12A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79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D6004-3D82-4320-9B28-26FF42ACB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9CA06-4E61-4768-BDE8-9DF17A470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551E-8AF4-4AFB-B408-78E17567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C5F31-D3CF-4599-9A1A-D5ED58FE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CE07-ACC2-40AC-9EBF-8910443B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0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0A7D-CCCC-4797-8119-8C726059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AE853-37E0-4D59-A0D9-9F71EEDB2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29B8-29EC-460A-BF38-402AFAB3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A30D-AC99-4240-A99F-9EFB0BD3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890C-0761-4193-996A-D8C72FCA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8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A14E8-E5E4-40E4-9BC1-6DD6E667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A67BB-C9F6-49F0-87F2-47DD7777C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D7CD6-95DE-4A32-8B94-83644A8F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705CF-F923-48D4-AF0E-9FDFA7ED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910B0-7B3C-426F-BC58-B897AE7F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2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65E9-05FA-44D7-8829-4D3DDCF1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5B8D-F948-4953-8361-558C41D22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5E87C-1198-4B22-8A3A-BC8143BF7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F200B-59FD-461C-913A-85328C99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45A0E-76B8-48A3-8FD3-58D85364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70D74-87A2-490E-8A86-E0F6C92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35B8-40DF-42E6-B77C-6CE89B60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AED07-E149-4E37-A1E9-F508A329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53B73-3EA3-46B1-9255-B9BDC8A14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F35CD-3B33-4EAA-993B-B296BB894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56AF1-2345-4E09-AEC2-5F0F6AA4D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DA8E0-9A94-4596-9BB4-F383CA3F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C2A31-28B1-47E6-9CAB-F6CCF357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111B4-852C-4780-B360-DD117941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B9A3-3B95-4EF6-9D85-1BF3FD47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33A83-FA46-46DA-83BF-86420294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2F61E-2ADD-4446-9347-F703F173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5EFC5-2251-43AE-96AE-67657F4A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0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B6C2F-2A94-42B2-90AB-73DD02C2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0C42C-C630-4E0A-9940-8575876D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0FFE8-E178-42B2-B6DE-1921B1BA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6C83-BC68-46AE-B0D9-E23D2DD7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42D7-EAC9-4567-B5D9-9AEE5D36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8B781-80E5-43A1-95DF-29E647571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4E6FB-1746-434F-AF8B-E5AA8F81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C014A-EF2E-451F-84B4-3BF54580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64596-FC9D-4EDF-AE86-D04C90F5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6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0FC4-F2A2-456E-82C6-B06BB4D37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EBC6E-943C-4FB6-92F1-3928767EC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AAEBB-E8DE-43CE-84F6-F51DA38E0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ECDC5-D505-48F4-8277-8031B0D7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CEAC-DECD-4425-B23A-53351ADC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B20AE-212A-4832-BBD5-9D7FC100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3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0C6A1-9765-43BB-8B13-C3703CAC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8146A-57F8-427A-A114-62F394A0E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C90E-11A9-44A1-9190-BE7A2767F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4A34-01AA-4075-8812-60CE5BBF1EB7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31204-EECF-4BAF-A91C-3EA04A8B4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A9EE-8F94-4E3A-A082-D823CAB18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0D66-750E-4BD1-BC50-1D58E2F4C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9B2F3A-AE62-4C42-8113-D8578E0F5A21}"/>
              </a:ext>
            </a:extLst>
          </p:cNvPr>
          <p:cNvSpPr txBox="1"/>
          <p:nvPr/>
        </p:nvSpPr>
        <p:spPr>
          <a:xfrm>
            <a:off x="4132065" y="302280"/>
            <a:ext cx="440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ALWAYS STAY SAFE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EEE3C04-C20C-4098-B0AF-14BBAC3F8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16837" r="37136" b="6183"/>
          <a:stretch/>
        </p:blipFill>
        <p:spPr>
          <a:xfrm rot="1742045">
            <a:off x="11243463" y="182876"/>
            <a:ext cx="629015" cy="879921"/>
          </a:xfrm>
          <a:prstGeom prst="rect">
            <a:avLst/>
          </a:prstGeom>
        </p:spPr>
      </p:pic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E1B1E0FD-1A4C-49CF-B64F-5146D3C8B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973">
            <a:off x="65740" y="209549"/>
            <a:ext cx="2021471" cy="1249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7116EB-7C30-48B7-B736-11530B7A9370}"/>
              </a:ext>
            </a:extLst>
          </p:cNvPr>
          <p:cNvSpPr txBox="1"/>
          <p:nvPr/>
        </p:nvSpPr>
        <p:spPr>
          <a:xfrm>
            <a:off x="2316929" y="827507"/>
            <a:ext cx="8374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50" dirty="0">
                <a:latin typeface="Comic Sans MS" panose="030F0702030302020204" pitchFamily="66" charset="0"/>
              </a:rPr>
              <a:t>The internet can be fun and interesting and it is a great way to keep in touch with friends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0DB13-C5D4-46B1-9375-10D26E472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20" t="11364" r="10932" b="16123"/>
          <a:stretch/>
        </p:blipFill>
        <p:spPr>
          <a:xfrm>
            <a:off x="4427837" y="1209808"/>
            <a:ext cx="2925415" cy="1375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718E8-093E-4146-B4E5-33187EE39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88" t="5094" b="6970"/>
          <a:stretch/>
        </p:blipFill>
        <p:spPr>
          <a:xfrm>
            <a:off x="1842616" y="1569488"/>
            <a:ext cx="441736" cy="1131627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00CAD0E-198B-4BE6-A1C5-B6163C8AD988}"/>
              </a:ext>
            </a:extLst>
          </p:cNvPr>
          <p:cNvSpPr/>
          <p:nvPr/>
        </p:nvSpPr>
        <p:spPr>
          <a:xfrm>
            <a:off x="2316929" y="1239971"/>
            <a:ext cx="1218226" cy="8073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7E483-BE9E-4BEF-B62A-B42B72906CD6}"/>
              </a:ext>
            </a:extLst>
          </p:cNvPr>
          <p:cNvSpPr txBox="1"/>
          <p:nvPr/>
        </p:nvSpPr>
        <p:spPr>
          <a:xfrm>
            <a:off x="2502408" y="1366636"/>
            <a:ext cx="1014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mic Sans MS" panose="030F0702030302020204" pitchFamily="66" charset="0"/>
              </a:rPr>
              <a:t>Understand how to stay safe !!!!!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658388-29A5-42D7-BF8F-60CBD4489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891" y="1209808"/>
            <a:ext cx="836930" cy="7108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5D84C8-57E8-4E93-B957-20A1E0EE67D0}"/>
              </a:ext>
            </a:extLst>
          </p:cNvPr>
          <p:cNvSpPr txBox="1"/>
          <p:nvPr/>
        </p:nvSpPr>
        <p:spPr>
          <a:xfrm>
            <a:off x="9194594" y="1191678"/>
            <a:ext cx="28247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Sometimes people can trick you into playing dangerous links or share things about yourself. They may use this to bully or frighten you.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4E014-BD6A-4138-8C7A-F7BA6AC65CC0}"/>
              </a:ext>
            </a:extLst>
          </p:cNvPr>
          <p:cNvSpPr txBox="1"/>
          <p:nvPr/>
        </p:nvSpPr>
        <p:spPr>
          <a:xfrm>
            <a:off x="245550" y="2725387"/>
            <a:ext cx="8051617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What to do!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b="1" dirty="0">
                <a:latin typeface="Comic Sans MS" panose="030F0702030302020204" pitchFamily="66" charset="0"/>
              </a:rPr>
              <a:t>Think before you post: </a:t>
            </a:r>
            <a:r>
              <a:rPr lang="en-GB" sz="1400" dirty="0">
                <a:latin typeface="Comic Sans MS" panose="030F0702030302020204" pitchFamily="66" charset="0"/>
              </a:rPr>
              <a:t>Don’t upload or share anything you wouldn’t want your parents, carer’s or teachers to see.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b="1" dirty="0">
                <a:latin typeface="Comic Sans MS" panose="030F0702030302020204" pitchFamily="66" charset="0"/>
              </a:rPr>
              <a:t>Don’t share personal details: </a:t>
            </a:r>
            <a:r>
              <a:rPr lang="en-GB" sz="1400" dirty="0">
                <a:latin typeface="Comic Sans MS" panose="030F0702030302020204" pitchFamily="66" charset="0"/>
              </a:rPr>
              <a:t>Home address, telephone number, full name, school, school logo, date of birth. Think about who you are talking to even if you like or trust someone you have met online.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b="1" dirty="0">
                <a:latin typeface="Comic Sans MS" panose="030F0702030302020204" pitchFamily="66" charset="0"/>
              </a:rPr>
              <a:t>Watch out for phishing and scams: </a:t>
            </a:r>
            <a:r>
              <a:rPr lang="en-GB" sz="1400" dirty="0">
                <a:latin typeface="Comic Sans MS" panose="030F0702030302020204" pitchFamily="66" charset="0"/>
              </a:rPr>
              <a:t>Phishing is someone who tricks you into giving them information like your password. Never click links from messages that ask you to log in /share info. Go to the site directly.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b="1" dirty="0">
                <a:latin typeface="Comic Sans MS" panose="030F0702030302020204" pitchFamily="66" charset="0"/>
              </a:rPr>
              <a:t>Never give out your password: </a:t>
            </a:r>
            <a:r>
              <a:rPr lang="en-GB" sz="1400" dirty="0">
                <a:latin typeface="Comic Sans MS" panose="030F0702030302020204" pitchFamily="66" charset="0"/>
              </a:rPr>
              <a:t>pick a STRONG password.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b="1" dirty="0">
                <a:latin typeface="Comic Sans MS" panose="030F0702030302020204" pitchFamily="66" charset="0"/>
              </a:rPr>
              <a:t>Cover your webcam when not in use.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     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778A31-0A25-4274-9433-9C906B888A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26" t="24937" r="37916" b="26284"/>
          <a:stretch/>
        </p:blipFill>
        <p:spPr>
          <a:xfrm>
            <a:off x="7585948" y="5631961"/>
            <a:ext cx="609943" cy="797063"/>
          </a:xfrm>
          <a:prstGeom prst="rect">
            <a:avLst/>
          </a:prstGeom>
        </p:spPr>
      </p:pic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BCCFBB5C-FDE6-40C4-B394-EF488655568D}"/>
              </a:ext>
            </a:extLst>
          </p:cNvPr>
          <p:cNvSpPr/>
          <p:nvPr/>
        </p:nvSpPr>
        <p:spPr>
          <a:xfrm>
            <a:off x="6830291" y="5112327"/>
            <a:ext cx="959351" cy="68049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9B5E9D-CC3B-42E0-A31F-E3328731A275}"/>
              </a:ext>
            </a:extLst>
          </p:cNvPr>
          <p:cNvSpPr txBox="1"/>
          <p:nvPr/>
        </p:nvSpPr>
        <p:spPr>
          <a:xfrm>
            <a:off x="6968836" y="5223164"/>
            <a:ext cx="720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omic Sans MS" panose="030F0702030302020204" pitchFamily="66" charset="0"/>
              </a:rPr>
              <a:t>I can make you famous.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3452FF-A744-49F3-81C5-7AFACCB262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000" t="16372" r="29331" b="26704"/>
          <a:stretch/>
        </p:blipFill>
        <p:spPr>
          <a:xfrm>
            <a:off x="5559858" y="5520774"/>
            <a:ext cx="386557" cy="1019436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BB7C6D23-14AC-4CEF-908C-9F5188A21B20}"/>
              </a:ext>
            </a:extLst>
          </p:cNvPr>
          <p:cNvSpPr/>
          <p:nvPr/>
        </p:nvSpPr>
        <p:spPr>
          <a:xfrm>
            <a:off x="5719240" y="499354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F830B0-1CFB-4E5D-9384-180D326B7761}"/>
              </a:ext>
            </a:extLst>
          </p:cNvPr>
          <p:cNvSpPr txBox="1"/>
          <p:nvPr/>
        </p:nvSpPr>
        <p:spPr>
          <a:xfrm>
            <a:off x="5753136" y="5064251"/>
            <a:ext cx="9593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Comic Sans MS" panose="030F0702030302020204" pitchFamily="66" charset="0"/>
              </a:rPr>
              <a:t>I am from a talent agency.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C7C4C7-FA11-4D3D-8564-44C93F4315B1}"/>
              </a:ext>
            </a:extLst>
          </p:cNvPr>
          <p:cNvSpPr txBox="1"/>
          <p:nvPr/>
        </p:nvSpPr>
        <p:spPr>
          <a:xfrm>
            <a:off x="8534400" y="2133138"/>
            <a:ext cx="35120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</a:rPr>
              <a:t>Ways to get support: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>
                <a:latin typeface="Comic Sans MS" panose="030F0702030302020204" pitchFamily="66" charset="0"/>
              </a:rPr>
              <a:t>Talk to someone you trust or Childline.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>
                <a:latin typeface="Comic Sans MS" panose="030F0702030302020204" pitchFamily="66" charset="0"/>
              </a:rPr>
              <a:t>Report bullying or abuse to the website.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>
                <a:latin typeface="Comic Sans MS" panose="030F0702030302020204" pitchFamily="66" charset="0"/>
              </a:rPr>
              <a:t>Delete things you have shared.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>
                <a:latin typeface="Comic Sans MS" panose="030F0702030302020204" pitchFamily="66" charset="0"/>
              </a:rPr>
              <a:t>Tell the police.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dirty="0">
                <a:latin typeface="Comic Sans MS" panose="030F0702030302020204" pitchFamily="66" charset="0"/>
              </a:rPr>
              <a:t>Plan for the future by changing passwords.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171E8CC-146F-48C8-839F-DEAA8ABC20E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395" t="8283" r="9934" b="6254"/>
          <a:stretch/>
        </p:blipFill>
        <p:spPr>
          <a:xfrm>
            <a:off x="8914280" y="3457209"/>
            <a:ext cx="2790438" cy="3198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967FAF9-DDD6-4702-B074-934B91197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7708" y="202462"/>
            <a:ext cx="585277" cy="4262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6CA84E5-C43E-4E1E-8053-7F8985A0CE7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50000"/>
          <a:stretch/>
        </p:blipFill>
        <p:spPr>
          <a:xfrm>
            <a:off x="2225494" y="173429"/>
            <a:ext cx="932769" cy="4552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168A28-EEF9-40C7-B6AA-A32BDCC9CD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5346" y="138882"/>
            <a:ext cx="977022" cy="5188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DA5BFE-4D0D-4558-A55B-7D9DADE2AD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8185" y="166889"/>
            <a:ext cx="570316" cy="4427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0E297D-7406-4B7D-BFC1-E0A7F36E299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186" t="15802" r="16088" b="16127"/>
          <a:stretch/>
        </p:blipFill>
        <p:spPr>
          <a:xfrm>
            <a:off x="411738" y="1826801"/>
            <a:ext cx="978240" cy="700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60A92ED-968E-4CAE-9FA5-C5F435C55D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6298" y="174103"/>
            <a:ext cx="783184" cy="4427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7F68BD-9131-45CF-8C3B-CFAA58433E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2013" y="114730"/>
            <a:ext cx="642059" cy="5247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D806DCB-4801-4D20-8852-C97B0BEDB6D2}"/>
              </a:ext>
            </a:extLst>
          </p:cNvPr>
          <p:cNvSpPr txBox="1"/>
          <p:nvPr/>
        </p:nvSpPr>
        <p:spPr>
          <a:xfrm>
            <a:off x="278883" y="6566088"/>
            <a:ext cx="3256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By Joshua Smith 5E</a:t>
            </a:r>
          </a:p>
        </p:txBody>
      </p:sp>
    </p:spTree>
    <p:extLst>
      <p:ext uri="{BB962C8B-B14F-4D97-AF65-F5344CB8AC3E}">
        <p14:creationId xmlns:p14="http://schemas.microsoft.com/office/powerpoint/2010/main" val="308691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241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Smith</dc:creator>
  <cp:lastModifiedBy>Andrew Smith</cp:lastModifiedBy>
  <cp:revision>12</cp:revision>
  <cp:lastPrinted>2020-05-11T15:07:50Z</cp:lastPrinted>
  <dcterms:created xsi:type="dcterms:W3CDTF">2020-05-11T13:47:37Z</dcterms:created>
  <dcterms:modified xsi:type="dcterms:W3CDTF">2020-05-11T15:09:48Z</dcterms:modified>
</cp:coreProperties>
</file>