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78CE-61C8-F245-97E4-EBB8EE0F6D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152586-0C0F-5E40-BFA5-F16E63FA2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5C9DD53-B96C-BF4E-9D95-FBE33DFBB807}"/>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5" name="Footer Placeholder 4">
            <a:extLst>
              <a:ext uri="{FF2B5EF4-FFF2-40B4-BE49-F238E27FC236}">
                <a16:creationId xmlns:a16="http://schemas.microsoft.com/office/drawing/2014/main" id="{C7EAE46A-E0CB-AF4F-976A-597D7669C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8720F-A94B-944F-B78B-3FE02B1B224D}"/>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350101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5813-60D9-C04B-BF78-049EE2AD752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87D415-BFE1-9E41-B31B-FF49107FB4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012BC2-B9C4-8D4C-9BDC-97CA5D5A4B36}"/>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5" name="Footer Placeholder 4">
            <a:extLst>
              <a:ext uri="{FF2B5EF4-FFF2-40B4-BE49-F238E27FC236}">
                <a16:creationId xmlns:a16="http://schemas.microsoft.com/office/drawing/2014/main" id="{FE24733B-F344-3842-8886-3FB8956DA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31186-5F2D-0149-B641-6CA0A12484E5}"/>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178245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62D45-C204-B540-9CD8-808078DBCE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AAB373-E18F-EB4A-BCC2-183D265D28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5933A1-4B22-B045-BB02-F65115255853}"/>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5" name="Footer Placeholder 4">
            <a:extLst>
              <a:ext uri="{FF2B5EF4-FFF2-40B4-BE49-F238E27FC236}">
                <a16:creationId xmlns:a16="http://schemas.microsoft.com/office/drawing/2014/main" id="{652361E2-6E80-5645-812E-04C707DEF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54694-6C22-FA4C-AA96-FED8D630F3D9}"/>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254750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0F69-97DE-E848-AB6D-479597FD1A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659DCB-182A-8048-B3BC-425AD404C5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19AC0D-5A9F-5247-8F25-7B9C9383E5AB}"/>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5" name="Footer Placeholder 4">
            <a:extLst>
              <a:ext uri="{FF2B5EF4-FFF2-40B4-BE49-F238E27FC236}">
                <a16:creationId xmlns:a16="http://schemas.microsoft.com/office/drawing/2014/main" id="{3A00B106-A58A-E44C-869C-DE8BC881A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6FD74-B926-764F-8B25-F619128C3256}"/>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377927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EFD5-9864-3C4B-A5AF-1C5BF9B6DEE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B3D8814-E770-5D45-BB3D-5E98BF5D6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19CC9D-F832-3248-86BD-EFD503F1D8A0}"/>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5" name="Footer Placeholder 4">
            <a:extLst>
              <a:ext uri="{FF2B5EF4-FFF2-40B4-BE49-F238E27FC236}">
                <a16:creationId xmlns:a16="http://schemas.microsoft.com/office/drawing/2014/main" id="{DC6B3316-B099-C440-8866-91C6CB031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E9EA9-F1C3-744E-B613-88004562D028}"/>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2023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3507-0BE8-2148-9652-E16333F916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597A4D-0735-8D46-B106-F77035CAB9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C848D2-53E9-0D40-ADD0-F57AA72EB4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52FF34-4023-C647-9D3B-D5B2AB57FF5A}"/>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6" name="Footer Placeholder 5">
            <a:extLst>
              <a:ext uri="{FF2B5EF4-FFF2-40B4-BE49-F238E27FC236}">
                <a16:creationId xmlns:a16="http://schemas.microsoft.com/office/drawing/2014/main" id="{BE11631B-9B22-1343-973C-3E920DE05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E8CE5-1B2D-504B-80DC-F11E4AA6B200}"/>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15141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7DE2-A4CA-0F48-9CEE-1112A652BCA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78350B-A0EA-5747-B868-E22036B7C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2DA609-FC42-E04F-B0D4-75AC800BBB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61B91D-AA23-434C-AF96-47F709F40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EB14C7-3B70-A246-8385-7878FDEE85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EC26883-3603-6342-AFF8-837C20781DFF}"/>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8" name="Footer Placeholder 7">
            <a:extLst>
              <a:ext uri="{FF2B5EF4-FFF2-40B4-BE49-F238E27FC236}">
                <a16:creationId xmlns:a16="http://schemas.microsoft.com/office/drawing/2014/main" id="{111F1782-3A99-1146-83EC-EDEDD6FA3D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31313-7EB8-5848-A3ED-DE3C7E81861B}"/>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11560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A8FE-0423-5247-A305-DA54D9F9090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F981CF2-A7F9-4B41-9C96-41FC8E9B9FA0}"/>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4" name="Footer Placeholder 3">
            <a:extLst>
              <a:ext uri="{FF2B5EF4-FFF2-40B4-BE49-F238E27FC236}">
                <a16:creationId xmlns:a16="http://schemas.microsoft.com/office/drawing/2014/main" id="{0EAC2CFC-2322-024D-A661-E0DC3AFE51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68482-5EA5-D346-B926-900131F94C39}"/>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150583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933AD-D4C7-E14B-BB55-F8882AB2EE84}"/>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3" name="Footer Placeholder 2">
            <a:extLst>
              <a:ext uri="{FF2B5EF4-FFF2-40B4-BE49-F238E27FC236}">
                <a16:creationId xmlns:a16="http://schemas.microsoft.com/office/drawing/2014/main" id="{E7421A56-FFF7-7049-A7BA-3CD534854D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459071-B62A-4F4F-8229-37F2F68A2C8B}"/>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405111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586-AE08-0448-9898-2F4344C497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81ED3-7E84-EE41-97AF-CD90FF14F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CDB6E7-3ED6-1447-BF8E-0C076C558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293721-BFBB-EE4E-A16C-AF6E4F066B8E}"/>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6" name="Footer Placeholder 5">
            <a:extLst>
              <a:ext uri="{FF2B5EF4-FFF2-40B4-BE49-F238E27FC236}">
                <a16:creationId xmlns:a16="http://schemas.microsoft.com/office/drawing/2014/main" id="{CC4864DE-607B-0E42-A6A2-C9DA25D9E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10644-4F92-0B46-92CB-34E51C498025}"/>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39404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E52-ED3E-7345-BB5C-7DFB8DDAE1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361E47A-45B0-A24B-BE99-55DBCAB95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F7453-5346-3747-8FB3-6206C1548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D188A9-6379-084C-9FA7-D45E68382058}"/>
              </a:ext>
            </a:extLst>
          </p:cNvPr>
          <p:cNvSpPr>
            <a:spLocks noGrp="1"/>
          </p:cNvSpPr>
          <p:nvPr>
            <p:ph type="dt" sz="half" idx="10"/>
          </p:nvPr>
        </p:nvSpPr>
        <p:spPr/>
        <p:txBody>
          <a:bodyPr/>
          <a:lstStyle/>
          <a:p>
            <a:fld id="{2EC33FEF-59CB-8A47-8071-8AA0EFE42A18}" type="datetimeFigureOut">
              <a:rPr lang="en-US" smtClean="0"/>
              <a:t>5/11/2020</a:t>
            </a:fld>
            <a:endParaRPr lang="en-US"/>
          </a:p>
        </p:txBody>
      </p:sp>
      <p:sp>
        <p:nvSpPr>
          <p:cNvPr id="6" name="Footer Placeholder 5">
            <a:extLst>
              <a:ext uri="{FF2B5EF4-FFF2-40B4-BE49-F238E27FC236}">
                <a16:creationId xmlns:a16="http://schemas.microsoft.com/office/drawing/2014/main" id="{A49D5574-30D2-6A40-8A09-E32CF0626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7EA98-D379-8841-A57B-C4CD5DE6BDF3}"/>
              </a:ext>
            </a:extLst>
          </p:cNvPr>
          <p:cNvSpPr>
            <a:spLocks noGrp="1"/>
          </p:cNvSpPr>
          <p:nvPr>
            <p:ph type="sldNum" sz="quarter" idx="12"/>
          </p:nvPr>
        </p:nvSpPr>
        <p:spPr/>
        <p:txBody>
          <a:bodyPr/>
          <a:lstStyle/>
          <a:p>
            <a:fld id="{2115B950-C1D4-794E-B157-C384E0C757E5}" type="slidenum">
              <a:rPr lang="en-US" smtClean="0"/>
              <a:t>‹#›</a:t>
            </a:fld>
            <a:endParaRPr lang="en-US"/>
          </a:p>
        </p:txBody>
      </p:sp>
    </p:spTree>
    <p:extLst>
      <p:ext uri="{BB962C8B-B14F-4D97-AF65-F5344CB8AC3E}">
        <p14:creationId xmlns:p14="http://schemas.microsoft.com/office/powerpoint/2010/main" val="94905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33A22-7C14-6F4F-B82D-52A2AD49E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9C10CB-6D58-A246-A751-ACBA7656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1672A2-5038-3F45-9876-8665DB6C6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33FEF-59CB-8A47-8071-8AA0EFE42A18}" type="datetimeFigureOut">
              <a:rPr lang="en-US" smtClean="0"/>
              <a:t>5/11/2020</a:t>
            </a:fld>
            <a:endParaRPr lang="en-US"/>
          </a:p>
        </p:txBody>
      </p:sp>
      <p:sp>
        <p:nvSpPr>
          <p:cNvPr id="5" name="Footer Placeholder 4">
            <a:extLst>
              <a:ext uri="{FF2B5EF4-FFF2-40B4-BE49-F238E27FC236}">
                <a16:creationId xmlns:a16="http://schemas.microsoft.com/office/drawing/2014/main" id="{D1D2307B-CC36-6845-BB0A-A54A21E97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5DE69D-8EFE-7845-967E-EEA70BE6D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5B950-C1D4-794E-B157-C384E0C757E5}" type="slidenum">
              <a:rPr lang="en-US" smtClean="0"/>
              <a:t>‹#›</a:t>
            </a:fld>
            <a:endParaRPr lang="en-US"/>
          </a:p>
        </p:txBody>
      </p:sp>
    </p:spTree>
    <p:extLst>
      <p:ext uri="{BB962C8B-B14F-4D97-AF65-F5344CB8AC3E}">
        <p14:creationId xmlns:p14="http://schemas.microsoft.com/office/powerpoint/2010/main" val="8161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0137-B5AA-DB40-91B6-51DEAC700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1E19A1-D2CD-374B-9A8C-1530576E2B68}"/>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7E952147-105A-404D-8461-A33233381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036DA4A3-B06C-734A-A6B8-C7F2F1F73DD5}"/>
              </a:ext>
            </a:extLst>
          </p:cNvPr>
          <p:cNvSpPr txBox="1"/>
          <p:nvPr/>
        </p:nvSpPr>
        <p:spPr>
          <a:xfrm>
            <a:off x="4040372" y="1302488"/>
            <a:ext cx="4111256" cy="1785104"/>
          </a:xfrm>
          <a:prstGeom prst="rect">
            <a:avLst/>
          </a:prstGeom>
          <a:noFill/>
        </p:spPr>
        <p:txBody>
          <a:bodyPr wrap="square" rtlCol="0">
            <a:spAutoFit/>
          </a:bodyPr>
          <a:lstStyle/>
          <a:p>
            <a:pPr algn="l"/>
            <a:r>
              <a:rPr lang="en-GB" sz="3200" b="1">
                <a:latin typeface="Aharoni" panose="02010803020104030203" pitchFamily="2" charset="-79"/>
                <a:cs typeface="Aharoni" panose="02010803020104030203" pitchFamily="2" charset="-79"/>
              </a:rPr>
              <a:t>Internet safety PowerPoint </a:t>
            </a:r>
          </a:p>
          <a:p>
            <a:pPr algn="l"/>
            <a:endParaRPr lang="en-GB" sz="3200" b="1">
              <a:latin typeface="Aharoni" panose="02010803020104030203" pitchFamily="2" charset="-79"/>
              <a:cs typeface="Aharoni" panose="02010803020104030203" pitchFamily="2" charset="-79"/>
            </a:endParaRPr>
          </a:p>
          <a:p>
            <a:pPr algn="l"/>
            <a:r>
              <a:rPr lang="en-GB" sz="1400" b="1">
                <a:latin typeface="Aharoni" panose="02010803020104030203" pitchFamily="2" charset="-79"/>
                <a:cs typeface="Aharoni" panose="02010803020104030203" pitchFamily="2" charset="-79"/>
              </a:rPr>
              <a:t>By Alice and Freya ❤</a:t>
            </a:r>
            <a:endParaRPr lang="en-US" sz="1400" b="1">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289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F160-A460-EB4A-83BC-2C45A8202A8E}"/>
              </a:ext>
            </a:extLst>
          </p:cNvPr>
          <p:cNvSpPr>
            <a:spLocks noGrp="1"/>
          </p:cNvSpPr>
          <p:nvPr>
            <p:ph type="title"/>
          </p:nvPr>
        </p:nvSpPr>
        <p:spPr>
          <a:xfrm>
            <a:off x="1130595" y="2399414"/>
            <a:ext cx="10515600" cy="1325563"/>
          </a:xfrm>
        </p:spPr>
        <p:txBody>
          <a:bodyPr>
            <a:noAutofit/>
          </a:bodyPr>
          <a:lstStyle/>
          <a:p>
            <a:r>
              <a:rPr lang="en-GB" sz="9600">
                <a:latin typeface="Bradley Hand ITC" panose="03070402050302030203" pitchFamily="66" charset="0"/>
              </a:rPr>
              <a:t>4 tips for staying safe on the internet:</a:t>
            </a:r>
            <a:endParaRPr lang="en-US" sz="9600">
              <a:latin typeface="Bradley Hand ITC" panose="03070402050302030203" pitchFamily="66" charset="0"/>
            </a:endParaRPr>
          </a:p>
        </p:txBody>
      </p:sp>
      <p:sp>
        <p:nvSpPr>
          <p:cNvPr id="4" name="TextBox 3">
            <a:extLst>
              <a:ext uri="{FF2B5EF4-FFF2-40B4-BE49-F238E27FC236}">
                <a16:creationId xmlns:a16="http://schemas.microsoft.com/office/drawing/2014/main" id="{FD033E3F-CC8D-D246-8512-4E32045987FD}"/>
              </a:ext>
            </a:extLst>
          </p:cNvPr>
          <p:cNvSpPr txBox="1"/>
          <p:nvPr/>
        </p:nvSpPr>
        <p:spPr>
          <a:xfrm>
            <a:off x="5181600" y="2399414"/>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7398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0DD5-EA0F-BF40-B1CF-6200A82363F0}"/>
              </a:ext>
            </a:extLst>
          </p:cNvPr>
          <p:cNvSpPr>
            <a:spLocks noGrp="1"/>
          </p:cNvSpPr>
          <p:nvPr>
            <p:ph type="title"/>
          </p:nvPr>
        </p:nvSpPr>
        <p:spPr/>
        <p:txBody>
          <a:bodyPr>
            <a:normAutofit/>
          </a:bodyPr>
          <a:lstStyle/>
          <a:p>
            <a:r>
              <a:rPr lang="en-GB" sz="6000">
                <a:latin typeface="Bradley Hand ITC" panose="03070402050302030203" pitchFamily="66" charset="0"/>
              </a:rPr>
              <a:t>1:</a:t>
            </a:r>
            <a:endParaRPr lang="en-US" sz="6000">
              <a:latin typeface="Bradley Hand ITC" panose="03070402050302030203" pitchFamily="66" charset="0"/>
            </a:endParaRPr>
          </a:p>
        </p:txBody>
      </p:sp>
      <p:sp>
        <p:nvSpPr>
          <p:cNvPr id="3" name="Content Placeholder 2">
            <a:extLst>
              <a:ext uri="{FF2B5EF4-FFF2-40B4-BE49-F238E27FC236}">
                <a16:creationId xmlns:a16="http://schemas.microsoft.com/office/drawing/2014/main" id="{86D12A21-2DC2-1346-82D1-5F3A2F15C2E3}"/>
              </a:ext>
            </a:extLst>
          </p:cNvPr>
          <p:cNvSpPr>
            <a:spLocks noGrp="1"/>
          </p:cNvSpPr>
          <p:nvPr>
            <p:ph idx="1"/>
          </p:nvPr>
        </p:nvSpPr>
        <p:spPr>
          <a:xfrm>
            <a:off x="838200" y="1825625"/>
            <a:ext cx="4575544" cy="4351338"/>
          </a:xfrm>
        </p:spPr>
        <p:txBody>
          <a:bodyPr/>
          <a:lstStyle/>
          <a:p>
            <a:r>
              <a:rPr lang="en-GB">
                <a:latin typeface="Bradley Hand ITC" panose="03070402050302030203" pitchFamily="66" charset="0"/>
              </a:rPr>
              <a:t>Never give your personal information,because you never know who they will share it with </a:t>
            </a:r>
          </a:p>
        </p:txBody>
      </p:sp>
      <p:pic>
        <p:nvPicPr>
          <p:cNvPr id="4" name="Picture 4">
            <a:extLst>
              <a:ext uri="{FF2B5EF4-FFF2-40B4-BE49-F238E27FC236}">
                <a16:creationId xmlns:a16="http://schemas.microsoft.com/office/drawing/2014/main" id="{3288A431-FCD2-6F47-8CFE-B04BFDCC7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652" y="1106572"/>
            <a:ext cx="5596862" cy="3731241"/>
          </a:xfrm>
          <a:prstGeom prst="rect">
            <a:avLst/>
          </a:prstGeom>
        </p:spPr>
      </p:pic>
    </p:spTree>
    <p:extLst>
      <p:ext uri="{BB962C8B-B14F-4D97-AF65-F5344CB8AC3E}">
        <p14:creationId xmlns:p14="http://schemas.microsoft.com/office/powerpoint/2010/main" val="22511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FDB9-1F00-4F42-B244-D7B2F48C3BAB}"/>
              </a:ext>
            </a:extLst>
          </p:cNvPr>
          <p:cNvSpPr>
            <a:spLocks noGrp="1"/>
          </p:cNvSpPr>
          <p:nvPr>
            <p:ph type="title"/>
          </p:nvPr>
        </p:nvSpPr>
        <p:spPr/>
        <p:txBody>
          <a:bodyPr>
            <a:normAutofit/>
          </a:bodyPr>
          <a:lstStyle/>
          <a:p>
            <a:r>
              <a:rPr lang="en-GB" sz="6000">
                <a:latin typeface="Bradley Hand ITC" panose="03070402050302030203" pitchFamily="66" charset="0"/>
              </a:rPr>
              <a:t>2:</a:t>
            </a:r>
            <a:endParaRPr lang="en-US" sz="6000">
              <a:latin typeface="Bradley Hand ITC" panose="03070402050302030203" pitchFamily="66" charset="0"/>
            </a:endParaRPr>
          </a:p>
        </p:txBody>
      </p:sp>
      <p:sp>
        <p:nvSpPr>
          <p:cNvPr id="3" name="Content Placeholder 2">
            <a:extLst>
              <a:ext uri="{FF2B5EF4-FFF2-40B4-BE49-F238E27FC236}">
                <a16:creationId xmlns:a16="http://schemas.microsoft.com/office/drawing/2014/main" id="{4E6F7BFE-3E6E-284A-ADBF-F0613BB4E477}"/>
              </a:ext>
            </a:extLst>
          </p:cNvPr>
          <p:cNvSpPr>
            <a:spLocks noGrp="1"/>
          </p:cNvSpPr>
          <p:nvPr>
            <p:ph idx="1"/>
          </p:nvPr>
        </p:nvSpPr>
        <p:spPr>
          <a:xfrm>
            <a:off x="838200" y="1825625"/>
            <a:ext cx="5257800" cy="1878049"/>
          </a:xfrm>
        </p:spPr>
        <p:txBody>
          <a:bodyPr>
            <a:normAutofit fontScale="77500" lnSpcReduction="20000"/>
          </a:bodyPr>
          <a:lstStyle/>
          <a:p>
            <a:r>
              <a:rPr lang="en-GB">
                <a:latin typeface="Bradley Hand ITC" panose="03070402050302030203" pitchFamily="66" charset="0"/>
              </a:rPr>
              <a:t>Never tell people your password on roblox, they could log on to your account and steel your pets on adopt me. They could even steel your robux!!!!!!!!!!</a:t>
            </a:r>
          </a:p>
          <a:p>
            <a:pPr marL="0" indent="0">
              <a:buNone/>
            </a:pPr>
            <a:r>
              <a:rPr lang="en-GB">
                <a:latin typeface="Bradley Hand ITC" panose="03070402050302030203" pitchFamily="66" charset="0"/>
              </a:rPr>
              <a:t>❤❤❤❤❤❤❤❤❤❤❤❤❤</a:t>
            </a:r>
          </a:p>
          <a:p>
            <a:pPr marL="0" indent="0">
              <a:buNone/>
            </a:pPr>
            <a:endParaRPr lang="en-US">
              <a:latin typeface="Bradley Hand ITC" panose="03070402050302030203" pitchFamily="66" charset="0"/>
            </a:endParaRPr>
          </a:p>
        </p:txBody>
      </p:sp>
      <p:pic>
        <p:nvPicPr>
          <p:cNvPr id="4" name="Picture 4">
            <a:extLst>
              <a:ext uri="{FF2B5EF4-FFF2-40B4-BE49-F238E27FC236}">
                <a16:creationId xmlns:a16="http://schemas.microsoft.com/office/drawing/2014/main" id="{FA5E60DE-2756-2645-BDEE-8F5176F37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400" y="1189272"/>
            <a:ext cx="4286495" cy="4286495"/>
          </a:xfrm>
          <a:prstGeom prst="rect">
            <a:avLst/>
          </a:prstGeom>
        </p:spPr>
      </p:pic>
      <p:pic>
        <p:nvPicPr>
          <p:cNvPr id="5" name="Picture 5">
            <a:extLst>
              <a:ext uri="{FF2B5EF4-FFF2-40B4-BE49-F238E27FC236}">
                <a16:creationId xmlns:a16="http://schemas.microsoft.com/office/drawing/2014/main" id="{2C02CD7A-F49B-F241-B9D5-C2F9C00BD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05" y="3508743"/>
            <a:ext cx="1646230" cy="1613305"/>
          </a:xfrm>
          <a:prstGeom prst="rect">
            <a:avLst/>
          </a:prstGeom>
        </p:spPr>
      </p:pic>
      <p:pic>
        <p:nvPicPr>
          <p:cNvPr id="6" name="Picture 6">
            <a:extLst>
              <a:ext uri="{FF2B5EF4-FFF2-40B4-BE49-F238E27FC236}">
                <a16:creationId xmlns:a16="http://schemas.microsoft.com/office/drawing/2014/main" id="{C3D6F5AA-3D63-9D46-8C4B-C49AD67A2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430" y="3508743"/>
            <a:ext cx="1620507" cy="1613305"/>
          </a:xfrm>
          <a:prstGeom prst="rect">
            <a:avLst/>
          </a:prstGeom>
        </p:spPr>
      </p:pic>
      <p:pic>
        <p:nvPicPr>
          <p:cNvPr id="8" name="Picture 8">
            <a:extLst>
              <a:ext uri="{FF2B5EF4-FFF2-40B4-BE49-F238E27FC236}">
                <a16:creationId xmlns:a16="http://schemas.microsoft.com/office/drawing/2014/main" id="{68204C02-5081-9E4F-9703-1276053C8C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032" y="3508743"/>
            <a:ext cx="1548809" cy="1683488"/>
          </a:xfrm>
          <a:prstGeom prst="rect">
            <a:avLst/>
          </a:prstGeom>
        </p:spPr>
      </p:pic>
    </p:spTree>
    <p:extLst>
      <p:ext uri="{BB962C8B-B14F-4D97-AF65-F5344CB8AC3E}">
        <p14:creationId xmlns:p14="http://schemas.microsoft.com/office/powerpoint/2010/main" val="32012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ssolv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80">
                                          <p:stCondLst>
                                            <p:cond delay="0"/>
                                          </p:stCondLst>
                                        </p:cTn>
                                        <p:tgtEl>
                                          <p:spTgt spid="4"/>
                                        </p:tgtEl>
                                      </p:cBhvr>
                                    </p:animEffect>
                                    <p:anim calcmode="lin" valueType="num">
                                      <p:cBhvr>
                                        <p:cTn id="6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3" dur="26">
                                          <p:stCondLst>
                                            <p:cond delay="650"/>
                                          </p:stCondLst>
                                        </p:cTn>
                                        <p:tgtEl>
                                          <p:spTgt spid="4"/>
                                        </p:tgtEl>
                                      </p:cBhvr>
                                      <p:to x="100000" y="60000"/>
                                    </p:animScale>
                                    <p:animScale>
                                      <p:cBhvr>
                                        <p:cTn id="74" dur="166" decel="50000">
                                          <p:stCondLst>
                                            <p:cond delay="676"/>
                                          </p:stCondLst>
                                        </p:cTn>
                                        <p:tgtEl>
                                          <p:spTgt spid="4"/>
                                        </p:tgtEl>
                                      </p:cBhvr>
                                      <p:to x="100000" y="100000"/>
                                    </p:animScale>
                                    <p:animScale>
                                      <p:cBhvr>
                                        <p:cTn id="75" dur="26">
                                          <p:stCondLst>
                                            <p:cond delay="1312"/>
                                          </p:stCondLst>
                                        </p:cTn>
                                        <p:tgtEl>
                                          <p:spTgt spid="4"/>
                                        </p:tgtEl>
                                      </p:cBhvr>
                                      <p:to x="100000" y="80000"/>
                                    </p:animScale>
                                    <p:animScale>
                                      <p:cBhvr>
                                        <p:cTn id="76" dur="166" decel="50000">
                                          <p:stCondLst>
                                            <p:cond delay="1338"/>
                                          </p:stCondLst>
                                        </p:cTn>
                                        <p:tgtEl>
                                          <p:spTgt spid="4"/>
                                        </p:tgtEl>
                                      </p:cBhvr>
                                      <p:to x="100000" y="100000"/>
                                    </p:animScale>
                                    <p:animScale>
                                      <p:cBhvr>
                                        <p:cTn id="77" dur="26">
                                          <p:stCondLst>
                                            <p:cond delay="1642"/>
                                          </p:stCondLst>
                                        </p:cTn>
                                        <p:tgtEl>
                                          <p:spTgt spid="4"/>
                                        </p:tgtEl>
                                      </p:cBhvr>
                                      <p:to x="100000" y="90000"/>
                                    </p:animScale>
                                    <p:animScale>
                                      <p:cBhvr>
                                        <p:cTn id="78" dur="166" decel="50000">
                                          <p:stCondLst>
                                            <p:cond delay="1668"/>
                                          </p:stCondLst>
                                        </p:cTn>
                                        <p:tgtEl>
                                          <p:spTgt spid="4"/>
                                        </p:tgtEl>
                                      </p:cBhvr>
                                      <p:to x="100000" y="100000"/>
                                    </p:animScale>
                                    <p:animScale>
                                      <p:cBhvr>
                                        <p:cTn id="79" dur="26">
                                          <p:stCondLst>
                                            <p:cond delay="1808"/>
                                          </p:stCondLst>
                                        </p:cTn>
                                        <p:tgtEl>
                                          <p:spTgt spid="4"/>
                                        </p:tgtEl>
                                      </p:cBhvr>
                                      <p:to x="100000" y="95000"/>
                                    </p:animScale>
                                    <p:animScale>
                                      <p:cBhvr>
                                        <p:cTn id="8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049A-4CCB-EF49-A514-F5AF41352C76}"/>
              </a:ext>
            </a:extLst>
          </p:cNvPr>
          <p:cNvSpPr>
            <a:spLocks noGrp="1"/>
          </p:cNvSpPr>
          <p:nvPr>
            <p:ph type="title"/>
          </p:nvPr>
        </p:nvSpPr>
        <p:spPr/>
        <p:txBody>
          <a:bodyPr>
            <a:normAutofit/>
          </a:bodyPr>
          <a:lstStyle/>
          <a:p>
            <a:r>
              <a:rPr lang="en-GB" sz="6000">
                <a:latin typeface="Bradley Hand ITC" panose="03070402050302030203" pitchFamily="66" charset="0"/>
              </a:rPr>
              <a:t>3:</a:t>
            </a:r>
            <a:endParaRPr lang="en-US" sz="6000">
              <a:latin typeface="Bradley Hand ITC" panose="03070402050302030203" pitchFamily="66" charset="0"/>
            </a:endParaRPr>
          </a:p>
        </p:txBody>
      </p:sp>
      <p:sp>
        <p:nvSpPr>
          <p:cNvPr id="3" name="Content Placeholder 2">
            <a:extLst>
              <a:ext uri="{FF2B5EF4-FFF2-40B4-BE49-F238E27FC236}">
                <a16:creationId xmlns:a16="http://schemas.microsoft.com/office/drawing/2014/main" id="{4F9E1AED-6EF6-E642-A865-8A9D1131F044}"/>
              </a:ext>
            </a:extLst>
          </p:cNvPr>
          <p:cNvSpPr>
            <a:spLocks noGrp="1"/>
          </p:cNvSpPr>
          <p:nvPr>
            <p:ph idx="1"/>
          </p:nvPr>
        </p:nvSpPr>
        <p:spPr>
          <a:xfrm>
            <a:off x="838200" y="1825625"/>
            <a:ext cx="5523614" cy="4351338"/>
          </a:xfrm>
        </p:spPr>
        <p:txBody>
          <a:bodyPr/>
          <a:lstStyle/>
          <a:p>
            <a:r>
              <a:rPr lang="en-GB">
                <a:latin typeface="Bradley Hand ITC" panose="03070402050302030203" pitchFamily="66" charset="0"/>
              </a:rPr>
              <a:t>Don’t wear your school uniform on social media unless your account is private.❤</a:t>
            </a:r>
            <a:endParaRPr lang="en-US">
              <a:latin typeface="Bradley Hand ITC" panose="03070402050302030203" pitchFamily="66" charset="0"/>
            </a:endParaRPr>
          </a:p>
        </p:txBody>
      </p:sp>
      <p:pic>
        <p:nvPicPr>
          <p:cNvPr id="4" name="Picture 4">
            <a:extLst>
              <a:ext uri="{FF2B5EF4-FFF2-40B4-BE49-F238E27FC236}">
                <a16:creationId xmlns:a16="http://schemas.microsoft.com/office/drawing/2014/main" id="{4E2A0717-D539-3A4B-9533-FC6559103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483" y="508997"/>
            <a:ext cx="2957427" cy="2957427"/>
          </a:xfrm>
          <a:prstGeom prst="rect">
            <a:avLst/>
          </a:prstGeom>
        </p:spPr>
      </p:pic>
      <p:pic>
        <p:nvPicPr>
          <p:cNvPr id="6" name="Picture 6">
            <a:extLst>
              <a:ext uri="{FF2B5EF4-FFF2-40B4-BE49-F238E27FC236}">
                <a16:creationId xmlns:a16="http://schemas.microsoft.com/office/drawing/2014/main" id="{AD55C7E9-86B5-0C43-899D-30729C63D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6700">
            <a:off x="8858030" y="2933354"/>
            <a:ext cx="3074175" cy="3067689"/>
          </a:xfrm>
          <a:prstGeom prst="rect">
            <a:avLst/>
          </a:prstGeom>
        </p:spPr>
      </p:pic>
      <p:pic>
        <p:nvPicPr>
          <p:cNvPr id="5" name="Picture 6">
            <a:extLst>
              <a:ext uri="{FF2B5EF4-FFF2-40B4-BE49-F238E27FC236}">
                <a16:creationId xmlns:a16="http://schemas.microsoft.com/office/drawing/2014/main" id="{A79CF29C-9EBE-BB44-A216-F076292A8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9181">
            <a:off x="233634" y="3406446"/>
            <a:ext cx="4873256" cy="3390911"/>
          </a:xfrm>
          <a:prstGeom prst="rect">
            <a:avLst/>
          </a:prstGeom>
        </p:spPr>
      </p:pic>
      <p:pic>
        <p:nvPicPr>
          <p:cNvPr id="8" name="Picture 8">
            <a:extLst>
              <a:ext uri="{FF2B5EF4-FFF2-40B4-BE49-F238E27FC236}">
                <a16:creationId xmlns:a16="http://schemas.microsoft.com/office/drawing/2014/main" id="{99F66607-1E09-DE42-BBDF-0D839067D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249" y="2920989"/>
            <a:ext cx="4517199" cy="3390911"/>
          </a:xfrm>
          <a:prstGeom prst="rect">
            <a:avLst/>
          </a:prstGeom>
        </p:spPr>
      </p:pic>
    </p:spTree>
    <p:extLst>
      <p:ext uri="{BB962C8B-B14F-4D97-AF65-F5344CB8AC3E}">
        <p14:creationId xmlns:p14="http://schemas.microsoft.com/office/powerpoint/2010/main" val="166711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style.rotation</p:attrName>
                                        </p:attrNameLst>
                                      </p:cBhvr>
                                      <p:tavLst>
                                        <p:tav tm="0">
                                          <p:val>
                                            <p:fltVal val="360"/>
                                          </p:val>
                                        </p:tav>
                                        <p:tav tm="100000">
                                          <p:val>
                                            <p:fltVal val="0"/>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DE72-F955-F142-B7D7-E563DF21B14B}"/>
              </a:ext>
            </a:extLst>
          </p:cNvPr>
          <p:cNvSpPr>
            <a:spLocks noGrp="1"/>
          </p:cNvSpPr>
          <p:nvPr>
            <p:ph type="title"/>
          </p:nvPr>
        </p:nvSpPr>
        <p:spPr/>
        <p:txBody>
          <a:bodyPr>
            <a:normAutofit/>
          </a:bodyPr>
          <a:lstStyle/>
          <a:p>
            <a:r>
              <a:rPr lang="en-GB" sz="6000">
                <a:latin typeface="Bradley Hand ITC" panose="03070402050302030203" pitchFamily="66" charset="0"/>
              </a:rPr>
              <a:t>4:</a:t>
            </a:r>
            <a:endParaRPr lang="en-US" sz="6000">
              <a:latin typeface="Bradley Hand ITC" panose="03070402050302030203" pitchFamily="66" charset="0"/>
            </a:endParaRPr>
          </a:p>
        </p:txBody>
      </p:sp>
      <p:sp>
        <p:nvSpPr>
          <p:cNvPr id="3" name="Content Placeholder 2">
            <a:extLst>
              <a:ext uri="{FF2B5EF4-FFF2-40B4-BE49-F238E27FC236}">
                <a16:creationId xmlns:a16="http://schemas.microsoft.com/office/drawing/2014/main" id="{8DDC32D5-3BC0-F947-85F5-7E79F3A2B9A9}"/>
              </a:ext>
            </a:extLst>
          </p:cNvPr>
          <p:cNvSpPr>
            <a:spLocks noGrp="1"/>
          </p:cNvSpPr>
          <p:nvPr>
            <p:ph idx="1"/>
          </p:nvPr>
        </p:nvSpPr>
        <p:spPr>
          <a:xfrm>
            <a:off x="838200" y="1825625"/>
            <a:ext cx="4991986" cy="4351338"/>
          </a:xfrm>
        </p:spPr>
        <p:txBody>
          <a:bodyPr/>
          <a:lstStyle/>
          <a:p>
            <a:r>
              <a:rPr lang="en-GB">
                <a:latin typeface="Bradley Hand ITC" panose="03070402050302030203" pitchFamily="66" charset="0"/>
              </a:rPr>
              <a:t>Report people who are being rude to you or bullying you as their account will get taken away from them. This means they will not do it again. Also change your account so they don’t know it is you.❤</a:t>
            </a:r>
          </a:p>
        </p:txBody>
      </p:sp>
      <p:pic>
        <p:nvPicPr>
          <p:cNvPr id="4" name="Picture 4">
            <a:extLst>
              <a:ext uri="{FF2B5EF4-FFF2-40B4-BE49-F238E27FC236}">
                <a16:creationId xmlns:a16="http://schemas.microsoft.com/office/drawing/2014/main" id="{394457D8-7784-0443-BAB4-03D2A0186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186" y="95798"/>
            <a:ext cx="3260651" cy="3192071"/>
          </a:xfrm>
          <a:prstGeom prst="rect">
            <a:avLst/>
          </a:prstGeom>
        </p:spPr>
      </p:pic>
      <p:pic>
        <p:nvPicPr>
          <p:cNvPr id="6" name="Picture 6">
            <a:extLst>
              <a:ext uri="{FF2B5EF4-FFF2-40B4-BE49-F238E27FC236}">
                <a16:creationId xmlns:a16="http://schemas.microsoft.com/office/drawing/2014/main" id="{07031E1F-07E5-ED40-A115-13E750917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0426">
            <a:off x="8377892" y="1890769"/>
            <a:ext cx="3358726" cy="3358726"/>
          </a:xfrm>
          <a:prstGeom prst="rect">
            <a:avLst/>
          </a:prstGeom>
        </p:spPr>
      </p:pic>
    </p:spTree>
    <p:extLst>
      <p:ext uri="{BB962C8B-B14F-4D97-AF65-F5344CB8AC3E}">
        <p14:creationId xmlns:p14="http://schemas.microsoft.com/office/powerpoint/2010/main" val="19012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edg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4 tips for staying safe on the internet:</vt:lpstr>
      <vt:lpstr>1:</vt:lpstr>
      <vt:lpstr>2:</vt:lpstr>
      <vt:lpstr>3:</vt:lpstr>
      <vt:lpstr>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gingerbiscuit2010@outlook.com</dc:creator>
  <cp:lastModifiedBy>gingerbiscuit2010@outlook.com</cp:lastModifiedBy>
  <cp:revision>10</cp:revision>
  <dcterms:created xsi:type="dcterms:W3CDTF">2020-05-11T13:55:24Z</dcterms:created>
  <dcterms:modified xsi:type="dcterms:W3CDTF">2020-05-11T14:50:57Z</dcterms:modified>
</cp:coreProperties>
</file>