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13F7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55FB3F-B125-4EDF-AC24-57E32666B8D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C1371E22-1BB5-4655-A47D-32E46F6D620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7CBA27E6-F1E8-4615-BFC7-DA3EA5BDB063}"/>
              </a:ext>
            </a:extLst>
          </p:cNvPr>
          <p:cNvSpPr>
            <a:spLocks noGrp="1"/>
          </p:cNvSpPr>
          <p:nvPr>
            <p:ph type="dt" sz="half" idx="10"/>
          </p:nvPr>
        </p:nvSpPr>
        <p:spPr/>
        <p:txBody>
          <a:bodyPr/>
          <a:lstStyle/>
          <a:p>
            <a:fld id="{C8711E01-4EAD-455B-9F78-9E5093ACACEC}" type="datetimeFigureOut">
              <a:rPr lang="en-GB" smtClean="0"/>
              <a:t>11/05/2020</a:t>
            </a:fld>
            <a:endParaRPr lang="en-GB"/>
          </a:p>
        </p:txBody>
      </p:sp>
      <p:sp>
        <p:nvSpPr>
          <p:cNvPr id="5" name="Footer Placeholder 4">
            <a:extLst>
              <a:ext uri="{FF2B5EF4-FFF2-40B4-BE49-F238E27FC236}">
                <a16:creationId xmlns:a16="http://schemas.microsoft.com/office/drawing/2014/main" id="{E2ED4B2F-99B7-490A-8571-F3CD49C868D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6C30BB6-41C1-498E-ABBC-25BED8AB0DC9}"/>
              </a:ext>
            </a:extLst>
          </p:cNvPr>
          <p:cNvSpPr>
            <a:spLocks noGrp="1"/>
          </p:cNvSpPr>
          <p:nvPr>
            <p:ph type="sldNum" sz="quarter" idx="12"/>
          </p:nvPr>
        </p:nvSpPr>
        <p:spPr/>
        <p:txBody>
          <a:bodyPr/>
          <a:lstStyle/>
          <a:p>
            <a:fld id="{14FDAA96-8787-43CB-A30C-4BCD5B06B1FC}" type="slidenum">
              <a:rPr lang="en-GB" smtClean="0"/>
              <a:t>‹#›</a:t>
            </a:fld>
            <a:endParaRPr lang="en-GB"/>
          </a:p>
        </p:txBody>
      </p:sp>
    </p:spTree>
    <p:extLst>
      <p:ext uri="{BB962C8B-B14F-4D97-AF65-F5344CB8AC3E}">
        <p14:creationId xmlns:p14="http://schemas.microsoft.com/office/powerpoint/2010/main" val="7207153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1F1BAB-F285-4C2A-97F4-14A91D7F9477}"/>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ACA7FDF-78AE-4091-8778-FAE88F61883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870A215-3517-4BAD-98FA-7B5CE573764E}"/>
              </a:ext>
            </a:extLst>
          </p:cNvPr>
          <p:cNvSpPr>
            <a:spLocks noGrp="1"/>
          </p:cNvSpPr>
          <p:nvPr>
            <p:ph type="dt" sz="half" idx="10"/>
          </p:nvPr>
        </p:nvSpPr>
        <p:spPr/>
        <p:txBody>
          <a:bodyPr/>
          <a:lstStyle/>
          <a:p>
            <a:fld id="{C8711E01-4EAD-455B-9F78-9E5093ACACEC}" type="datetimeFigureOut">
              <a:rPr lang="en-GB" smtClean="0"/>
              <a:t>11/05/2020</a:t>
            </a:fld>
            <a:endParaRPr lang="en-GB"/>
          </a:p>
        </p:txBody>
      </p:sp>
      <p:sp>
        <p:nvSpPr>
          <p:cNvPr id="5" name="Footer Placeholder 4">
            <a:extLst>
              <a:ext uri="{FF2B5EF4-FFF2-40B4-BE49-F238E27FC236}">
                <a16:creationId xmlns:a16="http://schemas.microsoft.com/office/drawing/2014/main" id="{D683D8C2-A1D0-464F-8C31-A42814EA76F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9C80045-FBCF-4756-B581-C68CF5B9550F}"/>
              </a:ext>
            </a:extLst>
          </p:cNvPr>
          <p:cNvSpPr>
            <a:spLocks noGrp="1"/>
          </p:cNvSpPr>
          <p:nvPr>
            <p:ph type="sldNum" sz="quarter" idx="12"/>
          </p:nvPr>
        </p:nvSpPr>
        <p:spPr/>
        <p:txBody>
          <a:bodyPr/>
          <a:lstStyle/>
          <a:p>
            <a:fld id="{14FDAA96-8787-43CB-A30C-4BCD5B06B1FC}" type="slidenum">
              <a:rPr lang="en-GB" smtClean="0"/>
              <a:t>‹#›</a:t>
            </a:fld>
            <a:endParaRPr lang="en-GB"/>
          </a:p>
        </p:txBody>
      </p:sp>
    </p:spTree>
    <p:extLst>
      <p:ext uri="{BB962C8B-B14F-4D97-AF65-F5344CB8AC3E}">
        <p14:creationId xmlns:p14="http://schemas.microsoft.com/office/powerpoint/2010/main" val="15029900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EDB25EE-66EC-452C-A1C7-E2B62B4A834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B3165BC-962E-44AF-9F9F-BF7CCF9D4DF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382E46B-6D6C-48BC-8BCC-3AA909F1BCB9}"/>
              </a:ext>
            </a:extLst>
          </p:cNvPr>
          <p:cNvSpPr>
            <a:spLocks noGrp="1"/>
          </p:cNvSpPr>
          <p:nvPr>
            <p:ph type="dt" sz="half" idx="10"/>
          </p:nvPr>
        </p:nvSpPr>
        <p:spPr/>
        <p:txBody>
          <a:bodyPr/>
          <a:lstStyle/>
          <a:p>
            <a:fld id="{C8711E01-4EAD-455B-9F78-9E5093ACACEC}" type="datetimeFigureOut">
              <a:rPr lang="en-GB" smtClean="0"/>
              <a:t>11/05/2020</a:t>
            </a:fld>
            <a:endParaRPr lang="en-GB"/>
          </a:p>
        </p:txBody>
      </p:sp>
      <p:sp>
        <p:nvSpPr>
          <p:cNvPr id="5" name="Footer Placeholder 4">
            <a:extLst>
              <a:ext uri="{FF2B5EF4-FFF2-40B4-BE49-F238E27FC236}">
                <a16:creationId xmlns:a16="http://schemas.microsoft.com/office/drawing/2014/main" id="{513A3F22-5514-4D47-94C8-98EA1236A86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D405FD0-6680-404B-A818-CDD206F43946}"/>
              </a:ext>
            </a:extLst>
          </p:cNvPr>
          <p:cNvSpPr>
            <a:spLocks noGrp="1"/>
          </p:cNvSpPr>
          <p:nvPr>
            <p:ph type="sldNum" sz="quarter" idx="12"/>
          </p:nvPr>
        </p:nvSpPr>
        <p:spPr/>
        <p:txBody>
          <a:bodyPr/>
          <a:lstStyle/>
          <a:p>
            <a:fld id="{14FDAA96-8787-43CB-A30C-4BCD5B06B1FC}" type="slidenum">
              <a:rPr lang="en-GB" smtClean="0"/>
              <a:t>‹#›</a:t>
            </a:fld>
            <a:endParaRPr lang="en-GB"/>
          </a:p>
        </p:txBody>
      </p:sp>
    </p:spTree>
    <p:extLst>
      <p:ext uri="{BB962C8B-B14F-4D97-AF65-F5344CB8AC3E}">
        <p14:creationId xmlns:p14="http://schemas.microsoft.com/office/powerpoint/2010/main" val="4957196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4E1EE9-4D5A-4002-9CE5-B3C26C38BC4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7FAFA13-ED11-46D2-A079-87285ABC989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BBB2202-424F-4B2A-B597-7B3E18ECF8DB}"/>
              </a:ext>
            </a:extLst>
          </p:cNvPr>
          <p:cNvSpPr>
            <a:spLocks noGrp="1"/>
          </p:cNvSpPr>
          <p:nvPr>
            <p:ph type="dt" sz="half" idx="10"/>
          </p:nvPr>
        </p:nvSpPr>
        <p:spPr/>
        <p:txBody>
          <a:bodyPr/>
          <a:lstStyle/>
          <a:p>
            <a:fld id="{C8711E01-4EAD-455B-9F78-9E5093ACACEC}" type="datetimeFigureOut">
              <a:rPr lang="en-GB" smtClean="0"/>
              <a:t>11/05/2020</a:t>
            </a:fld>
            <a:endParaRPr lang="en-GB"/>
          </a:p>
        </p:txBody>
      </p:sp>
      <p:sp>
        <p:nvSpPr>
          <p:cNvPr id="5" name="Footer Placeholder 4">
            <a:extLst>
              <a:ext uri="{FF2B5EF4-FFF2-40B4-BE49-F238E27FC236}">
                <a16:creationId xmlns:a16="http://schemas.microsoft.com/office/drawing/2014/main" id="{B2B22BD9-C5FA-4528-8807-B0E93F8EA1A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5679E7C-DA82-4239-A656-EBEC82DAEA88}"/>
              </a:ext>
            </a:extLst>
          </p:cNvPr>
          <p:cNvSpPr>
            <a:spLocks noGrp="1"/>
          </p:cNvSpPr>
          <p:nvPr>
            <p:ph type="sldNum" sz="quarter" idx="12"/>
          </p:nvPr>
        </p:nvSpPr>
        <p:spPr/>
        <p:txBody>
          <a:bodyPr/>
          <a:lstStyle/>
          <a:p>
            <a:fld id="{14FDAA96-8787-43CB-A30C-4BCD5B06B1FC}" type="slidenum">
              <a:rPr lang="en-GB" smtClean="0"/>
              <a:t>‹#›</a:t>
            </a:fld>
            <a:endParaRPr lang="en-GB"/>
          </a:p>
        </p:txBody>
      </p:sp>
    </p:spTree>
    <p:extLst>
      <p:ext uri="{BB962C8B-B14F-4D97-AF65-F5344CB8AC3E}">
        <p14:creationId xmlns:p14="http://schemas.microsoft.com/office/powerpoint/2010/main" val="701105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668FC6-0AF4-4E1C-9682-62B54C5810C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E3AF5EDD-AE5B-42B5-9329-91E37EE3A1E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3006711-76E2-4C42-8E4E-45AEDAD16545}"/>
              </a:ext>
            </a:extLst>
          </p:cNvPr>
          <p:cNvSpPr>
            <a:spLocks noGrp="1"/>
          </p:cNvSpPr>
          <p:nvPr>
            <p:ph type="dt" sz="half" idx="10"/>
          </p:nvPr>
        </p:nvSpPr>
        <p:spPr/>
        <p:txBody>
          <a:bodyPr/>
          <a:lstStyle/>
          <a:p>
            <a:fld id="{C8711E01-4EAD-455B-9F78-9E5093ACACEC}" type="datetimeFigureOut">
              <a:rPr lang="en-GB" smtClean="0"/>
              <a:t>11/05/2020</a:t>
            </a:fld>
            <a:endParaRPr lang="en-GB"/>
          </a:p>
        </p:txBody>
      </p:sp>
      <p:sp>
        <p:nvSpPr>
          <p:cNvPr id="5" name="Footer Placeholder 4">
            <a:extLst>
              <a:ext uri="{FF2B5EF4-FFF2-40B4-BE49-F238E27FC236}">
                <a16:creationId xmlns:a16="http://schemas.microsoft.com/office/drawing/2014/main" id="{1088109D-C2A4-4010-B452-12738D36AFD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258F31E-1B3D-4C97-8A1B-23965486457D}"/>
              </a:ext>
            </a:extLst>
          </p:cNvPr>
          <p:cNvSpPr>
            <a:spLocks noGrp="1"/>
          </p:cNvSpPr>
          <p:nvPr>
            <p:ph type="sldNum" sz="quarter" idx="12"/>
          </p:nvPr>
        </p:nvSpPr>
        <p:spPr/>
        <p:txBody>
          <a:bodyPr/>
          <a:lstStyle/>
          <a:p>
            <a:fld id="{14FDAA96-8787-43CB-A30C-4BCD5B06B1FC}" type="slidenum">
              <a:rPr lang="en-GB" smtClean="0"/>
              <a:t>‹#›</a:t>
            </a:fld>
            <a:endParaRPr lang="en-GB"/>
          </a:p>
        </p:txBody>
      </p:sp>
    </p:spTree>
    <p:extLst>
      <p:ext uri="{BB962C8B-B14F-4D97-AF65-F5344CB8AC3E}">
        <p14:creationId xmlns:p14="http://schemas.microsoft.com/office/powerpoint/2010/main" val="24486119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09EDBE-724F-4048-8514-4C0B11DD173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E8DF239-27A5-4EDA-9774-B6C94303A04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CC96F234-020A-4AF6-8000-5FA8B9F502F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557EB646-50D5-437A-80EC-3DA2D1A28611}"/>
              </a:ext>
            </a:extLst>
          </p:cNvPr>
          <p:cNvSpPr>
            <a:spLocks noGrp="1"/>
          </p:cNvSpPr>
          <p:nvPr>
            <p:ph type="dt" sz="half" idx="10"/>
          </p:nvPr>
        </p:nvSpPr>
        <p:spPr/>
        <p:txBody>
          <a:bodyPr/>
          <a:lstStyle/>
          <a:p>
            <a:fld id="{C8711E01-4EAD-455B-9F78-9E5093ACACEC}" type="datetimeFigureOut">
              <a:rPr lang="en-GB" smtClean="0"/>
              <a:t>11/05/2020</a:t>
            </a:fld>
            <a:endParaRPr lang="en-GB"/>
          </a:p>
        </p:txBody>
      </p:sp>
      <p:sp>
        <p:nvSpPr>
          <p:cNvPr id="6" name="Footer Placeholder 5">
            <a:extLst>
              <a:ext uri="{FF2B5EF4-FFF2-40B4-BE49-F238E27FC236}">
                <a16:creationId xmlns:a16="http://schemas.microsoft.com/office/drawing/2014/main" id="{9D62DD7B-442B-4861-A564-E001AD138BA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E47DEE0-8DE5-4B32-8515-AFFBA62A62DE}"/>
              </a:ext>
            </a:extLst>
          </p:cNvPr>
          <p:cNvSpPr>
            <a:spLocks noGrp="1"/>
          </p:cNvSpPr>
          <p:nvPr>
            <p:ph type="sldNum" sz="quarter" idx="12"/>
          </p:nvPr>
        </p:nvSpPr>
        <p:spPr/>
        <p:txBody>
          <a:bodyPr/>
          <a:lstStyle/>
          <a:p>
            <a:fld id="{14FDAA96-8787-43CB-A30C-4BCD5B06B1FC}" type="slidenum">
              <a:rPr lang="en-GB" smtClean="0"/>
              <a:t>‹#›</a:t>
            </a:fld>
            <a:endParaRPr lang="en-GB"/>
          </a:p>
        </p:txBody>
      </p:sp>
    </p:spTree>
    <p:extLst>
      <p:ext uri="{BB962C8B-B14F-4D97-AF65-F5344CB8AC3E}">
        <p14:creationId xmlns:p14="http://schemas.microsoft.com/office/powerpoint/2010/main" val="7527894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EB2462-37E2-44E3-BD2C-7B2D049845EC}"/>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ED57AA8-430F-4DA8-8596-1A11343DAD3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49C78D6-6D9C-4ED7-BE69-995D0C07305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6CBE4D94-60E7-40A1-88F2-B072DF430F4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1D18B13-032C-4309-A2C4-C931CB1C1D9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656774BA-2E9E-4F08-96DA-5E3F8B206FCA}"/>
              </a:ext>
            </a:extLst>
          </p:cNvPr>
          <p:cNvSpPr>
            <a:spLocks noGrp="1"/>
          </p:cNvSpPr>
          <p:nvPr>
            <p:ph type="dt" sz="half" idx="10"/>
          </p:nvPr>
        </p:nvSpPr>
        <p:spPr/>
        <p:txBody>
          <a:bodyPr/>
          <a:lstStyle/>
          <a:p>
            <a:fld id="{C8711E01-4EAD-455B-9F78-9E5093ACACEC}" type="datetimeFigureOut">
              <a:rPr lang="en-GB" smtClean="0"/>
              <a:t>11/05/2020</a:t>
            </a:fld>
            <a:endParaRPr lang="en-GB"/>
          </a:p>
        </p:txBody>
      </p:sp>
      <p:sp>
        <p:nvSpPr>
          <p:cNvPr id="8" name="Footer Placeholder 7">
            <a:extLst>
              <a:ext uri="{FF2B5EF4-FFF2-40B4-BE49-F238E27FC236}">
                <a16:creationId xmlns:a16="http://schemas.microsoft.com/office/drawing/2014/main" id="{96C679F2-B00C-429D-B771-76D6A9B34CF5}"/>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3F013DA6-2167-4FDA-AF24-67A2903CC02A}"/>
              </a:ext>
            </a:extLst>
          </p:cNvPr>
          <p:cNvSpPr>
            <a:spLocks noGrp="1"/>
          </p:cNvSpPr>
          <p:nvPr>
            <p:ph type="sldNum" sz="quarter" idx="12"/>
          </p:nvPr>
        </p:nvSpPr>
        <p:spPr/>
        <p:txBody>
          <a:bodyPr/>
          <a:lstStyle/>
          <a:p>
            <a:fld id="{14FDAA96-8787-43CB-A30C-4BCD5B06B1FC}" type="slidenum">
              <a:rPr lang="en-GB" smtClean="0"/>
              <a:t>‹#›</a:t>
            </a:fld>
            <a:endParaRPr lang="en-GB"/>
          </a:p>
        </p:txBody>
      </p:sp>
    </p:spTree>
    <p:extLst>
      <p:ext uri="{BB962C8B-B14F-4D97-AF65-F5344CB8AC3E}">
        <p14:creationId xmlns:p14="http://schemas.microsoft.com/office/powerpoint/2010/main" val="42895925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EC4BF2-3DE9-4860-A21D-961B6981DD66}"/>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AA972915-CFFE-48D1-A583-419EEB8B5277}"/>
              </a:ext>
            </a:extLst>
          </p:cNvPr>
          <p:cNvSpPr>
            <a:spLocks noGrp="1"/>
          </p:cNvSpPr>
          <p:nvPr>
            <p:ph type="dt" sz="half" idx="10"/>
          </p:nvPr>
        </p:nvSpPr>
        <p:spPr/>
        <p:txBody>
          <a:bodyPr/>
          <a:lstStyle/>
          <a:p>
            <a:fld id="{C8711E01-4EAD-455B-9F78-9E5093ACACEC}" type="datetimeFigureOut">
              <a:rPr lang="en-GB" smtClean="0"/>
              <a:t>11/05/2020</a:t>
            </a:fld>
            <a:endParaRPr lang="en-GB"/>
          </a:p>
        </p:txBody>
      </p:sp>
      <p:sp>
        <p:nvSpPr>
          <p:cNvPr id="4" name="Footer Placeholder 3">
            <a:extLst>
              <a:ext uri="{FF2B5EF4-FFF2-40B4-BE49-F238E27FC236}">
                <a16:creationId xmlns:a16="http://schemas.microsoft.com/office/drawing/2014/main" id="{BD4641D8-00D6-4B76-81EA-8CBE999C6606}"/>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24E51630-CC10-47F1-920E-E40CDF9F02E2}"/>
              </a:ext>
            </a:extLst>
          </p:cNvPr>
          <p:cNvSpPr>
            <a:spLocks noGrp="1"/>
          </p:cNvSpPr>
          <p:nvPr>
            <p:ph type="sldNum" sz="quarter" idx="12"/>
          </p:nvPr>
        </p:nvSpPr>
        <p:spPr/>
        <p:txBody>
          <a:bodyPr/>
          <a:lstStyle/>
          <a:p>
            <a:fld id="{14FDAA96-8787-43CB-A30C-4BCD5B06B1FC}" type="slidenum">
              <a:rPr lang="en-GB" smtClean="0"/>
              <a:t>‹#›</a:t>
            </a:fld>
            <a:endParaRPr lang="en-GB"/>
          </a:p>
        </p:txBody>
      </p:sp>
    </p:spTree>
    <p:extLst>
      <p:ext uri="{BB962C8B-B14F-4D97-AF65-F5344CB8AC3E}">
        <p14:creationId xmlns:p14="http://schemas.microsoft.com/office/powerpoint/2010/main" val="12541599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07E04FC-4CA6-4094-910D-0C1BEFD943BD}"/>
              </a:ext>
            </a:extLst>
          </p:cNvPr>
          <p:cNvSpPr>
            <a:spLocks noGrp="1"/>
          </p:cNvSpPr>
          <p:nvPr>
            <p:ph type="dt" sz="half" idx="10"/>
          </p:nvPr>
        </p:nvSpPr>
        <p:spPr/>
        <p:txBody>
          <a:bodyPr/>
          <a:lstStyle/>
          <a:p>
            <a:fld id="{C8711E01-4EAD-455B-9F78-9E5093ACACEC}" type="datetimeFigureOut">
              <a:rPr lang="en-GB" smtClean="0"/>
              <a:t>11/05/2020</a:t>
            </a:fld>
            <a:endParaRPr lang="en-GB"/>
          </a:p>
        </p:txBody>
      </p:sp>
      <p:sp>
        <p:nvSpPr>
          <p:cNvPr id="3" name="Footer Placeholder 2">
            <a:extLst>
              <a:ext uri="{FF2B5EF4-FFF2-40B4-BE49-F238E27FC236}">
                <a16:creationId xmlns:a16="http://schemas.microsoft.com/office/drawing/2014/main" id="{46290849-DFC4-4A11-98EA-BC87E653A192}"/>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3969092C-E39B-4E30-BBF8-57A9CDB5D7F6}"/>
              </a:ext>
            </a:extLst>
          </p:cNvPr>
          <p:cNvSpPr>
            <a:spLocks noGrp="1"/>
          </p:cNvSpPr>
          <p:nvPr>
            <p:ph type="sldNum" sz="quarter" idx="12"/>
          </p:nvPr>
        </p:nvSpPr>
        <p:spPr/>
        <p:txBody>
          <a:bodyPr/>
          <a:lstStyle/>
          <a:p>
            <a:fld id="{14FDAA96-8787-43CB-A30C-4BCD5B06B1FC}" type="slidenum">
              <a:rPr lang="en-GB" smtClean="0"/>
              <a:t>‹#›</a:t>
            </a:fld>
            <a:endParaRPr lang="en-GB"/>
          </a:p>
        </p:txBody>
      </p:sp>
    </p:spTree>
    <p:extLst>
      <p:ext uri="{BB962C8B-B14F-4D97-AF65-F5344CB8AC3E}">
        <p14:creationId xmlns:p14="http://schemas.microsoft.com/office/powerpoint/2010/main" val="16893871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EEA312-E4AD-4461-816B-EA00873F5DA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6C28CEF6-3EAF-4B82-9122-36D1C0E8667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D2949BB4-4480-47EB-BBF8-828CE164B55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253F0A2-8E82-4BD2-873B-E85F6367F81E}"/>
              </a:ext>
            </a:extLst>
          </p:cNvPr>
          <p:cNvSpPr>
            <a:spLocks noGrp="1"/>
          </p:cNvSpPr>
          <p:nvPr>
            <p:ph type="dt" sz="half" idx="10"/>
          </p:nvPr>
        </p:nvSpPr>
        <p:spPr/>
        <p:txBody>
          <a:bodyPr/>
          <a:lstStyle/>
          <a:p>
            <a:fld id="{C8711E01-4EAD-455B-9F78-9E5093ACACEC}" type="datetimeFigureOut">
              <a:rPr lang="en-GB" smtClean="0"/>
              <a:t>11/05/2020</a:t>
            </a:fld>
            <a:endParaRPr lang="en-GB"/>
          </a:p>
        </p:txBody>
      </p:sp>
      <p:sp>
        <p:nvSpPr>
          <p:cNvPr id="6" name="Footer Placeholder 5">
            <a:extLst>
              <a:ext uri="{FF2B5EF4-FFF2-40B4-BE49-F238E27FC236}">
                <a16:creationId xmlns:a16="http://schemas.microsoft.com/office/drawing/2014/main" id="{CBD18BE7-680A-4C86-8090-877AF2768CA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4840E7F-E114-4CAC-A8FC-CA990E2AD206}"/>
              </a:ext>
            </a:extLst>
          </p:cNvPr>
          <p:cNvSpPr>
            <a:spLocks noGrp="1"/>
          </p:cNvSpPr>
          <p:nvPr>
            <p:ph type="sldNum" sz="quarter" idx="12"/>
          </p:nvPr>
        </p:nvSpPr>
        <p:spPr/>
        <p:txBody>
          <a:bodyPr/>
          <a:lstStyle/>
          <a:p>
            <a:fld id="{14FDAA96-8787-43CB-A30C-4BCD5B06B1FC}" type="slidenum">
              <a:rPr lang="en-GB" smtClean="0"/>
              <a:t>‹#›</a:t>
            </a:fld>
            <a:endParaRPr lang="en-GB"/>
          </a:p>
        </p:txBody>
      </p:sp>
    </p:spTree>
    <p:extLst>
      <p:ext uri="{BB962C8B-B14F-4D97-AF65-F5344CB8AC3E}">
        <p14:creationId xmlns:p14="http://schemas.microsoft.com/office/powerpoint/2010/main" val="25108395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C431F5-C92E-4299-B125-4F5E62B8BAB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88D87415-D886-40C4-AF00-B2DC08C7A47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651A3245-3DCE-4EC5-AB94-D96E80ECCB2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0A59013-1B78-4169-B15D-22F33CE2B369}"/>
              </a:ext>
            </a:extLst>
          </p:cNvPr>
          <p:cNvSpPr>
            <a:spLocks noGrp="1"/>
          </p:cNvSpPr>
          <p:nvPr>
            <p:ph type="dt" sz="half" idx="10"/>
          </p:nvPr>
        </p:nvSpPr>
        <p:spPr/>
        <p:txBody>
          <a:bodyPr/>
          <a:lstStyle/>
          <a:p>
            <a:fld id="{C8711E01-4EAD-455B-9F78-9E5093ACACEC}" type="datetimeFigureOut">
              <a:rPr lang="en-GB" smtClean="0"/>
              <a:t>11/05/2020</a:t>
            </a:fld>
            <a:endParaRPr lang="en-GB"/>
          </a:p>
        </p:txBody>
      </p:sp>
      <p:sp>
        <p:nvSpPr>
          <p:cNvPr id="6" name="Footer Placeholder 5">
            <a:extLst>
              <a:ext uri="{FF2B5EF4-FFF2-40B4-BE49-F238E27FC236}">
                <a16:creationId xmlns:a16="http://schemas.microsoft.com/office/drawing/2014/main" id="{FE15BDFF-AF86-4996-8F96-D95D01C8D6D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943CDDF-73E9-41B7-A6D2-A16234728EB2}"/>
              </a:ext>
            </a:extLst>
          </p:cNvPr>
          <p:cNvSpPr>
            <a:spLocks noGrp="1"/>
          </p:cNvSpPr>
          <p:nvPr>
            <p:ph type="sldNum" sz="quarter" idx="12"/>
          </p:nvPr>
        </p:nvSpPr>
        <p:spPr/>
        <p:txBody>
          <a:bodyPr/>
          <a:lstStyle/>
          <a:p>
            <a:fld id="{14FDAA96-8787-43CB-A30C-4BCD5B06B1FC}" type="slidenum">
              <a:rPr lang="en-GB" smtClean="0"/>
              <a:t>‹#›</a:t>
            </a:fld>
            <a:endParaRPr lang="en-GB"/>
          </a:p>
        </p:txBody>
      </p:sp>
    </p:spTree>
    <p:extLst>
      <p:ext uri="{BB962C8B-B14F-4D97-AF65-F5344CB8AC3E}">
        <p14:creationId xmlns:p14="http://schemas.microsoft.com/office/powerpoint/2010/main" val="11856288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B4D6720-EB17-4892-82A4-CDC607EE1E7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8DF4841-AA00-4035-9275-81393AD6222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06F2913-6177-4993-8133-94C1B267374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8711E01-4EAD-455B-9F78-9E5093ACACEC}" type="datetimeFigureOut">
              <a:rPr lang="en-GB" smtClean="0"/>
              <a:t>11/05/2020</a:t>
            </a:fld>
            <a:endParaRPr lang="en-GB"/>
          </a:p>
        </p:txBody>
      </p:sp>
      <p:sp>
        <p:nvSpPr>
          <p:cNvPr id="5" name="Footer Placeholder 4">
            <a:extLst>
              <a:ext uri="{FF2B5EF4-FFF2-40B4-BE49-F238E27FC236}">
                <a16:creationId xmlns:a16="http://schemas.microsoft.com/office/drawing/2014/main" id="{55A1A3E4-70F4-42CE-8FFF-91862DA2D17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39FF6306-49F8-4EF2-8E11-56AD76EF7E6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FDAA96-8787-43CB-A30C-4BCD5B06B1FC}" type="slidenum">
              <a:rPr lang="en-GB" smtClean="0"/>
              <a:t>‹#›</a:t>
            </a:fld>
            <a:endParaRPr lang="en-GB"/>
          </a:p>
        </p:txBody>
      </p:sp>
    </p:spTree>
    <p:extLst>
      <p:ext uri="{BB962C8B-B14F-4D97-AF65-F5344CB8AC3E}">
        <p14:creationId xmlns:p14="http://schemas.microsoft.com/office/powerpoint/2010/main" val="3504609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32000">
              <a:schemeClr val="bg1"/>
            </a:gs>
            <a:gs pos="63000">
              <a:schemeClr val="bg1"/>
            </a:gs>
            <a:gs pos="5000">
              <a:schemeClr val="bg1"/>
            </a:gs>
            <a:gs pos="100000">
              <a:schemeClr val="bg1"/>
            </a:gs>
            <a:gs pos="79000">
              <a:schemeClr val="bg1"/>
            </a:gs>
          </a:gsLst>
          <a:lin ang="5400000" scaled="1"/>
        </a:gra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4A34AA2-ECFA-4319-AB9C-19CEA1A96F04}"/>
              </a:ext>
            </a:extLst>
          </p:cNvPr>
          <p:cNvSpPr>
            <a:spLocks noGrp="1"/>
          </p:cNvSpPr>
          <p:nvPr>
            <p:ph type="title"/>
          </p:nvPr>
        </p:nvSpPr>
        <p:spPr/>
        <p:txBody>
          <a:bodyPr/>
          <a:lstStyle/>
          <a:p>
            <a:r>
              <a:rPr lang="en-GB" b="1" u="sng" dirty="0">
                <a:latin typeface="Algerian" panose="04020705040A02060702" pitchFamily="82" charset="0"/>
              </a:rPr>
              <a:t>INTERNET SAFETY</a:t>
            </a:r>
            <a:br>
              <a:rPr lang="en-GB" b="1" u="sng" dirty="0">
                <a:latin typeface="Algerian" panose="04020705040A02060702" pitchFamily="82" charset="0"/>
              </a:rPr>
            </a:br>
            <a:endParaRPr lang="en-GB" b="1" u="sng" dirty="0">
              <a:latin typeface="Algerian" panose="04020705040A02060702" pitchFamily="82" charset="0"/>
            </a:endParaRPr>
          </a:p>
        </p:txBody>
      </p:sp>
      <p:pic>
        <p:nvPicPr>
          <p:cNvPr id="5" name="Picture 4">
            <a:extLst>
              <a:ext uri="{FF2B5EF4-FFF2-40B4-BE49-F238E27FC236}">
                <a16:creationId xmlns:a16="http://schemas.microsoft.com/office/drawing/2014/main" id="{222D5838-70C7-49E8-ABA8-3E19218A31A2}"/>
              </a:ext>
            </a:extLst>
          </p:cNvPr>
          <p:cNvPicPr>
            <a:picLocks noChangeAspect="1"/>
          </p:cNvPicPr>
          <p:nvPr/>
        </p:nvPicPr>
        <p:blipFill>
          <a:blip r:embed="rId2"/>
          <a:stretch>
            <a:fillRect/>
          </a:stretch>
        </p:blipFill>
        <p:spPr>
          <a:xfrm>
            <a:off x="7467600" y="-12881"/>
            <a:ext cx="4629896" cy="2478969"/>
          </a:xfrm>
          <a:prstGeom prst="rect">
            <a:avLst/>
          </a:prstGeom>
        </p:spPr>
      </p:pic>
      <p:sp>
        <p:nvSpPr>
          <p:cNvPr id="7" name="TextBox 6">
            <a:extLst>
              <a:ext uri="{FF2B5EF4-FFF2-40B4-BE49-F238E27FC236}">
                <a16:creationId xmlns:a16="http://schemas.microsoft.com/office/drawing/2014/main" id="{89F951AA-CEA1-4457-BF43-1A46E07FEAA8}"/>
              </a:ext>
            </a:extLst>
          </p:cNvPr>
          <p:cNvSpPr txBox="1"/>
          <p:nvPr/>
        </p:nvSpPr>
        <p:spPr>
          <a:xfrm>
            <a:off x="7048500" y="2610683"/>
            <a:ext cx="4945232" cy="4247317"/>
          </a:xfrm>
          <a:prstGeom prst="rect">
            <a:avLst/>
          </a:prstGeom>
          <a:noFill/>
        </p:spPr>
        <p:txBody>
          <a:bodyPr wrap="square" rtlCol="0">
            <a:spAutoFit/>
          </a:bodyPr>
          <a:lstStyle/>
          <a:p>
            <a:r>
              <a:rPr lang="en-GB" dirty="0"/>
              <a:t>The internet is much loved by both adults and children, due to popularity and entertainment many forget that even games can be dodgy, and sometimes online someone might have access to all of your details when they ask personal questions. (If you answer them)</a:t>
            </a:r>
          </a:p>
          <a:p>
            <a:endParaRPr lang="en-GB" dirty="0"/>
          </a:p>
          <a:p>
            <a:r>
              <a:rPr lang="en-GB" u="sng" dirty="0"/>
              <a:t>PERSONAL QUESTIONS</a:t>
            </a:r>
          </a:p>
          <a:p>
            <a:r>
              <a:rPr lang="en-GB" dirty="0"/>
              <a:t>Well known apps such as Roblox and Facebook all have a chance of getting asked a question like, “Where do you live?” this is called a personal question, if you are asked something similar (especially your email account) never answer and block the person who asked.</a:t>
            </a:r>
          </a:p>
          <a:p>
            <a:endParaRPr lang="en-GB" dirty="0"/>
          </a:p>
        </p:txBody>
      </p:sp>
      <p:sp>
        <p:nvSpPr>
          <p:cNvPr id="9" name="TextBox 8">
            <a:extLst>
              <a:ext uri="{FF2B5EF4-FFF2-40B4-BE49-F238E27FC236}">
                <a16:creationId xmlns:a16="http://schemas.microsoft.com/office/drawing/2014/main" id="{F9B0C9F0-E224-47C5-8A4E-73B83BA29789}"/>
              </a:ext>
            </a:extLst>
          </p:cNvPr>
          <p:cNvSpPr txBox="1"/>
          <p:nvPr/>
        </p:nvSpPr>
        <p:spPr>
          <a:xfrm>
            <a:off x="-9999" y="2031171"/>
            <a:ext cx="3547369" cy="2585323"/>
          </a:xfrm>
          <a:prstGeom prst="rect">
            <a:avLst/>
          </a:prstGeom>
          <a:noFill/>
        </p:spPr>
        <p:txBody>
          <a:bodyPr wrap="square" rtlCol="0">
            <a:spAutoFit/>
          </a:bodyPr>
          <a:lstStyle/>
          <a:p>
            <a:r>
              <a:rPr lang="en-GB" u="sng" dirty="0"/>
              <a:t> LINKS</a:t>
            </a:r>
          </a:p>
          <a:p>
            <a:r>
              <a:rPr lang="en-GB" dirty="0"/>
              <a:t>It is fine to answer some links, but dodgy ones could lead to a bug or even hacking, links which ask for emails are never good, always check the link at the top, say it was Google</a:t>
            </a:r>
            <a:r>
              <a:rPr lang="en-GB" u="sng" dirty="0"/>
              <a:t>1</a:t>
            </a:r>
          </a:p>
          <a:p>
            <a:r>
              <a:rPr lang="en-GB" dirty="0"/>
              <a:t>Would like to access your address.</a:t>
            </a:r>
          </a:p>
          <a:p>
            <a:r>
              <a:rPr lang="en-GB" dirty="0"/>
              <a:t>Never put it in.</a:t>
            </a:r>
          </a:p>
        </p:txBody>
      </p:sp>
      <p:sp>
        <p:nvSpPr>
          <p:cNvPr id="10" name="TextBox 9">
            <a:extLst>
              <a:ext uri="{FF2B5EF4-FFF2-40B4-BE49-F238E27FC236}">
                <a16:creationId xmlns:a16="http://schemas.microsoft.com/office/drawing/2014/main" id="{73FD6B63-B37F-4E70-967E-C7491D24EC66}"/>
              </a:ext>
            </a:extLst>
          </p:cNvPr>
          <p:cNvSpPr txBox="1"/>
          <p:nvPr/>
        </p:nvSpPr>
        <p:spPr>
          <a:xfrm>
            <a:off x="0" y="4616494"/>
            <a:ext cx="3018408" cy="1754326"/>
          </a:xfrm>
          <a:prstGeom prst="rect">
            <a:avLst/>
          </a:prstGeom>
          <a:noFill/>
        </p:spPr>
        <p:txBody>
          <a:bodyPr wrap="square" rtlCol="0">
            <a:spAutoFit/>
          </a:bodyPr>
          <a:lstStyle/>
          <a:p>
            <a:r>
              <a:rPr lang="en-GB" u="sng" dirty="0"/>
              <a:t>BULLYING </a:t>
            </a:r>
          </a:p>
          <a:p>
            <a:r>
              <a:rPr lang="en-GB" dirty="0"/>
              <a:t>In the internet some people can call you names or threaten. If this ever happens ask for help from a trusted adult.</a:t>
            </a:r>
          </a:p>
        </p:txBody>
      </p:sp>
      <p:pic>
        <p:nvPicPr>
          <p:cNvPr id="11" name="Picture 10">
            <a:extLst>
              <a:ext uri="{FF2B5EF4-FFF2-40B4-BE49-F238E27FC236}">
                <a16:creationId xmlns:a16="http://schemas.microsoft.com/office/drawing/2014/main" id="{1539BF52-5E80-4296-89F4-C8B0522F36F7}"/>
              </a:ext>
            </a:extLst>
          </p:cNvPr>
          <p:cNvPicPr>
            <a:picLocks noChangeAspect="1"/>
          </p:cNvPicPr>
          <p:nvPr/>
        </p:nvPicPr>
        <p:blipFill>
          <a:blip r:embed="rId3"/>
          <a:stretch>
            <a:fillRect/>
          </a:stretch>
        </p:blipFill>
        <p:spPr>
          <a:xfrm>
            <a:off x="3561606" y="3871446"/>
            <a:ext cx="3163790" cy="2847923"/>
          </a:xfrm>
          <a:prstGeom prst="rect">
            <a:avLst/>
          </a:prstGeom>
        </p:spPr>
      </p:pic>
      <p:pic>
        <p:nvPicPr>
          <p:cNvPr id="12" name="Picture 11">
            <a:extLst>
              <a:ext uri="{FF2B5EF4-FFF2-40B4-BE49-F238E27FC236}">
                <a16:creationId xmlns:a16="http://schemas.microsoft.com/office/drawing/2014/main" id="{0EDE6B9D-162D-42C5-BB9D-21B73426F265}"/>
              </a:ext>
            </a:extLst>
          </p:cNvPr>
          <p:cNvPicPr>
            <a:picLocks noChangeAspect="1"/>
          </p:cNvPicPr>
          <p:nvPr/>
        </p:nvPicPr>
        <p:blipFill>
          <a:blip r:embed="rId4"/>
          <a:stretch>
            <a:fillRect/>
          </a:stretch>
        </p:blipFill>
        <p:spPr>
          <a:xfrm>
            <a:off x="3674257" y="2610683"/>
            <a:ext cx="2938488" cy="1469244"/>
          </a:xfrm>
          <a:prstGeom prst="rect">
            <a:avLst/>
          </a:prstGeom>
        </p:spPr>
      </p:pic>
    </p:spTree>
    <p:extLst>
      <p:ext uri="{BB962C8B-B14F-4D97-AF65-F5344CB8AC3E}">
        <p14:creationId xmlns:p14="http://schemas.microsoft.com/office/powerpoint/2010/main" val="372667885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TotalTime>
  <Words>187</Words>
  <Application>Microsoft Office PowerPoint</Application>
  <PresentationFormat>Widescreen</PresentationFormat>
  <Paragraphs>11</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Algerian</vt:lpstr>
      <vt:lpstr>Arial</vt:lpstr>
      <vt:lpstr>Calibri</vt:lpstr>
      <vt:lpstr>Calibri Light</vt:lpstr>
      <vt:lpstr>Office Theme</vt:lpstr>
      <vt:lpstr>INTERNET SAFETY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INTERNET SAFETY</dc:title>
  <dc:creator>Lynne Sinclair</dc:creator>
  <cp:lastModifiedBy>Lynne Sinclair</cp:lastModifiedBy>
  <cp:revision>4</cp:revision>
  <dcterms:created xsi:type="dcterms:W3CDTF">2020-05-11T14:49:19Z</dcterms:created>
  <dcterms:modified xsi:type="dcterms:W3CDTF">2020-05-11T15:22:36Z</dcterms:modified>
</cp:coreProperties>
</file>