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2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7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59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8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1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8084-1336-4A06-9568-A64B71D606D9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51AE-56CF-4600-A97A-A869618F8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8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9" y="661194"/>
            <a:ext cx="11380047" cy="43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148"/>
            <a:ext cx="8219253" cy="64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18" y="252247"/>
            <a:ext cx="10406767" cy="61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7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0"/>
            <a:ext cx="8655433" cy="6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71437"/>
            <a:ext cx="62579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9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94" y="105103"/>
            <a:ext cx="9535169" cy="65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8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2</cp:revision>
  <dcterms:created xsi:type="dcterms:W3CDTF">2020-05-06T22:14:52Z</dcterms:created>
  <dcterms:modified xsi:type="dcterms:W3CDTF">2020-05-06T22:16:34Z</dcterms:modified>
</cp:coreProperties>
</file>