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818A-F049-45D2-9665-87C1A8D839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84D7-902F-4836-A6EA-16081A015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35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818A-F049-45D2-9665-87C1A8D839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84D7-902F-4836-A6EA-16081A015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25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818A-F049-45D2-9665-87C1A8D839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84D7-902F-4836-A6EA-16081A015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49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818A-F049-45D2-9665-87C1A8D839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84D7-902F-4836-A6EA-16081A015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3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818A-F049-45D2-9665-87C1A8D839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84D7-902F-4836-A6EA-16081A015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28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818A-F049-45D2-9665-87C1A8D839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84D7-902F-4836-A6EA-16081A015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91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818A-F049-45D2-9665-87C1A8D839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84D7-902F-4836-A6EA-16081A015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93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818A-F049-45D2-9665-87C1A8D839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84D7-902F-4836-A6EA-16081A015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53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818A-F049-45D2-9665-87C1A8D839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84D7-902F-4836-A6EA-16081A015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66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818A-F049-45D2-9665-87C1A8D839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84D7-902F-4836-A6EA-16081A015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62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818A-F049-45D2-9665-87C1A8D839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84D7-902F-4836-A6EA-16081A015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4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7818A-F049-45D2-9665-87C1A8D8398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984D7-902F-4836-A6EA-16081A015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91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023" y="725214"/>
            <a:ext cx="9780963" cy="560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907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620" y="155873"/>
            <a:ext cx="7479259" cy="663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057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023" y="280368"/>
            <a:ext cx="7590690" cy="629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196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5907" y="231228"/>
            <a:ext cx="9103817" cy="645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55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179" y="227122"/>
            <a:ext cx="9011471" cy="644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19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478" y="168166"/>
            <a:ext cx="10017510" cy="653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72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089" y="0"/>
            <a:ext cx="8954814" cy="660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83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632" y="234312"/>
            <a:ext cx="8961481" cy="633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073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Englefield</dc:creator>
  <cp:lastModifiedBy>Daniel Englefield</cp:lastModifiedBy>
  <cp:revision>3</cp:revision>
  <dcterms:created xsi:type="dcterms:W3CDTF">2020-05-06T12:36:24Z</dcterms:created>
  <dcterms:modified xsi:type="dcterms:W3CDTF">2020-05-06T12:49:50Z</dcterms:modified>
</cp:coreProperties>
</file>