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2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0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8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8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7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93D3-C126-444A-A5A1-040B984027F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B3DF-3693-464F-90BB-FF39F7930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1" y="304800"/>
            <a:ext cx="10450268" cy="61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5" y="113252"/>
            <a:ext cx="10666245" cy="66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04" y="0"/>
            <a:ext cx="10078108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6" y="557048"/>
            <a:ext cx="12065000" cy="49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4" y="73573"/>
            <a:ext cx="9585434" cy="6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80975"/>
            <a:ext cx="99631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3" y="0"/>
            <a:ext cx="8574799" cy="67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56" y="55576"/>
            <a:ext cx="9375556" cy="68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41" y="0"/>
            <a:ext cx="8555421" cy="66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88" y="230735"/>
            <a:ext cx="8785663" cy="64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09537"/>
            <a:ext cx="10086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2</cp:revision>
  <dcterms:created xsi:type="dcterms:W3CDTF">2020-05-10T12:58:27Z</dcterms:created>
  <dcterms:modified xsi:type="dcterms:W3CDTF">2020-05-10T13:02:37Z</dcterms:modified>
</cp:coreProperties>
</file>