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10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5A351-BBD7-4795-867C-13ECBA5E50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3D7AF4-AA63-4C36-9A99-A5E26033A5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4D432-C18B-47A2-BF64-D090740C8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4065-B0BE-4B89-BCE4-424AD8930E7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1B9985-13C8-4518-98B7-1A0FCCEA47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C8C5DB-F4BB-4119-B94C-04346443B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66DA-2727-4336-BB7B-DE5976DA3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0830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AC78A-8CA1-480B-BF7B-B0638BB89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A5A031-ED57-401F-9B4B-49A5A4CD25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EA482-5359-45EC-B5C1-599EAC68A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4065-B0BE-4B89-BCE4-424AD8930E7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518DF-F31F-45C3-BA6E-11DED2DF1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7E77F-3E35-432F-885D-DA94FC578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66DA-2727-4336-BB7B-DE5976DA3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2316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FF1586-8BDC-42F5-9B73-AE72DFB6E5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C99A00-2A27-4B76-8B35-5EF3A14067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09E87-B0C2-4431-AD75-E65699F5D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4065-B0BE-4B89-BCE4-424AD8930E7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8FC694-11B0-407E-A72F-FA48BC811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5BF798-6686-4522-BD47-9EF3DD14C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66DA-2727-4336-BB7B-DE5976DA3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2081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AAE52-1AC8-4539-BD29-3D7168872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D19CE-445A-4058-B3DE-6736782DA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7B7FA5-C75A-487E-BEF2-54FF5C036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4065-B0BE-4B89-BCE4-424AD8930E7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D5B41-573A-4DBF-A218-21E9D59E7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EEF3E4-8E44-4EFB-97F9-AF25541C0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66DA-2727-4336-BB7B-DE5976DA3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39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E9C26-321A-438B-A305-D0CDCB635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D88E45-7FAA-40BD-91C5-BDE8DDC7C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B16543-364F-4635-AD07-D929F0C76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4065-B0BE-4B89-BCE4-424AD8930E7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28F3C-CE16-4DDB-B08E-1BDBC4AB5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7C87F2-B842-433C-8A54-4578714DA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66DA-2727-4336-BB7B-DE5976DA3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17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C9B33-938E-4DF9-9C2F-51A5EE888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BF3C3-9A09-4CE0-9126-67D85D96AA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B8B6C8-40B8-4FF2-BFE6-C8CDF25C0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F4431B-BED7-46CC-821F-A9BD8511C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4065-B0BE-4B89-BCE4-424AD8930E7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296753-D33E-42AA-B65F-4CBBD0A0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0D9B8-7EDF-489E-8B37-AB5596570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66DA-2727-4336-BB7B-DE5976DA3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14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A5708-CDE7-46E3-A9C2-B2BE78FFD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A34E1B-EE8B-4CF0-B303-CFEC1587F0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AB464-9BE1-4B16-8519-EF7BCE192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B8DB46-0303-416E-9F40-8F074AE290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7F0442-47A1-424D-874F-CF93B126FE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8C9709-B881-46B5-824A-7A3DFC784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4065-B0BE-4B89-BCE4-424AD8930E7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43C354-DF18-4F78-8052-AEED49A2B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3D6835-54B0-4DDD-BD79-268F8A788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66DA-2727-4336-BB7B-DE5976DA3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19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28DCD-BAB0-4253-A4BC-5CAF47C658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2260EEB-2CF9-4A14-AD0D-E7B832A40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4065-B0BE-4B89-BCE4-424AD8930E7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944CEF-5AAA-4E95-945B-A631910C2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55D7CA-EEEB-457B-A1E9-08D53006E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66DA-2727-4336-BB7B-DE5976DA3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7319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05000-E077-4633-BF12-8067A0CDC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4065-B0BE-4B89-BCE4-424AD8930E7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4868A9E-B2B9-42B7-8F21-7579A9C1C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7471EF-4FF6-4086-9DBE-9DDCC7F2E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66DA-2727-4336-BB7B-DE5976DA3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7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C5B1A-0B0A-4190-84B4-A9A6D5201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2B356-A9CE-4625-AA61-C0E2496709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98A167F-A071-4E2C-97FA-82AD8D4033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700BE-0B64-44B8-9F6D-979DAE879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4065-B0BE-4B89-BCE4-424AD8930E7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6343C8-E613-4357-BBE5-F7E7B4FEC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087CA2-3BF8-459B-A3B3-E1B0EBDFC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66DA-2727-4336-BB7B-DE5976DA3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348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22A94F-BDCF-4BB2-938E-5B828EA5B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C17861-C367-4342-BD7D-3C5CD6C972B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7BEAD3-FCA1-4537-A8A2-B84FBF373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F658D-616D-4449-8AF5-29D120D2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84065-B0BE-4B89-BCE4-424AD8930E7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381CE6-1450-44B9-AB0F-8F5425138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8ECD82-AD56-4D37-A4E0-C48103033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B266DA-2727-4336-BB7B-DE5976DA3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825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BBEC08-3C82-4B53-BB8E-81EF6F4DF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BB0CA5-C8C9-4BC1-A6E7-80B9C6ACC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19C46-2CD3-4F97-8BEB-7DF5889602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E84065-B0BE-4B89-BCE4-424AD8930E70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971D44-1B59-4258-B2D4-549F459908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EFA169-F69F-41C3-9CDA-B74C0004D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266DA-2727-4336-BB7B-DE5976DA3C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17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897CDF-3578-4E16-B996-ADB3862BC46E}"/>
              </a:ext>
            </a:extLst>
          </p:cNvPr>
          <p:cNvSpPr txBox="1"/>
          <p:nvPr/>
        </p:nvSpPr>
        <p:spPr>
          <a:xfrm>
            <a:off x="369277" y="130419"/>
            <a:ext cx="258347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2400" dirty="0"/>
              <a:t>Loved</a:t>
            </a:r>
          </a:p>
          <a:p>
            <a:pPr marL="342900" indent="-342900">
              <a:buAutoNum type="arabicParenR"/>
            </a:pPr>
            <a:r>
              <a:rPr lang="en-GB" sz="2400" dirty="0"/>
              <a:t>Waste</a:t>
            </a:r>
          </a:p>
          <a:p>
            <a:pPr marL="342900" indent="-342900">
              <a:buAutoNum type="arabicParenR"/>
            </a:pPr>
            <a:r>
              <a:rPr lang="en-GB" sz="2400" dirty="0"/>
              <a:t>Confused</a:t>
            </a:r>
          </a:p>
          <a:p>
            <a:pPr marL="342900" indent="-342900">
              <a:buAutoNum type="arabicParenR"/>
            </a:pPr>
            <a:r>
              <a:rPr lang="en-GB" sz="2400" dirty="0"/>
              <a:t>Lovely</a:t>
            </a:r>
          </a:p>
          <a:p>
            <a:pPr marL="342900" indent="-342900">
              <a:buAutoNum type="arabicParenR"/>
            </a:pPr>
            <a:r>
              <a:rPr lang="en-GB" sz="2400" dirty="0"/>
              <a:t>Wasting</a:t>
            </a:r>
          </a:p>
          <a:p>
            <a:pPr marL="342900" indent="-342900">
              <a:buAutoNum type="arabicParenR"/>
            </a:pPr>
            <a:r>
              <a:rPr lang="en-GB" sz="2400" dirty="0"/>
              <a:t>Confusing</a:t>
            </a:r>
          </a:p>
          <a:p>
            <a:pPr marL="342900" indent="-342900">
              <a:buAutoNum type="arabicParenR"/>
            </a:pPr>
            <a:r>
              <a:rPr lang="en-GB" sz="2400" dirty="0"/>
              <a:t>Loving</a:t>
            </a:r>
          </a:p>
          <a:p>
            <a:pPr marL="342900" indent="-342900">
              <a:buAutoNum type="arabicParenR"/>
            </a:pPr>
            <a:r>
              <a:rPr lang="en-GB" sz="2400" dirty="0"/>
              <a:t>Wasted</a:t>
            </a:r>
          </a:p>
          <a:p>
            <a:pPr marL="342900" indent="-342900">
              <a:buAutoNum type="arabicParenR"/>
            </a:pPr>
            <a:r>
              <a:rPr lang="en-GB" sz="2400" dirty="0"/>
              <a:t>Confuse</a:t>
            </a:r>
          </a:p>
          <a:p>
            <a:pPr marL="342900" indent="-342900">
              <a:buAutoNum type="arabicParenR"/>
            </a:pPr>
            <a:r>
              <a:rPr lang="en-GB" sz="2400" dirty="0"/>
              <a:t>Include</a:t>
            </a:r>
          </a:p>
          <a:p>
            <a:pPr marL="342900" indent="-342900">
              <a:buAutoNum type="arabicParenR"/>
            </a:pPr>
            <a:r>
              <a:rPr lang="en-GB" sz="2400" dirty="0"/>
              <a:t>Love</a:t>
            </a:r>
          </a:p>
          <a:p>
            <a:pPr marL="342900" indent="-342900">
              <a:buAutoNum type="arabicParenR"/>
            </a:pPr>
            <a:r>
              <a:rPr lang="en-GB" sz="2400" dirty="0"/>
              <a:t>Using</a:t>
            </a:r>
          </a:p>
          <a:p>
            <a:pPr marL="342900" indent="-342900">
              <a:buAutoNum type="arabicParenR"/>
            </a:pPr>
            <a:r>
              <a:rPr lang="en-GB" sz="2400" dirty="0"/>
              <a:t>Included</a:t>
            </a:r>
          </a:p>
          <a:p>
            <a:pPr marL="342900" indent="-342900">
              <a:buAutoNum type="arabicParenR"/>
            </a:pPr>
            <a:r>
              <a:rPr lang="en-GB" sz="2400" dirty="0"/>
              <a:t>Use</a:t>
            </a:r>
          </a:p>
          <a:p>
            <a:pPr marL="342900" indent="-342900">
              <a:buAutoNum type="arabicParenR"/>
            </a:pPr>
            <a:r>
              <a:rPr lang="en-GB" sz="2400" dirty="0"/>
              <a:t>Useful</a:t>
            </a:r>
          </a:p>
          <a:p>
            <a:pPr marL="342900" indent="-342900">
              <a:buAutoNum type="arabicParenR"/>
            </a:pPr>
            <a:r>
              <a:rPr lang="en-GB" sz="2400" dirty="0"/>
              <a:t>Including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F51305-0C3B-4187-AB6F-5DB17B682192}"/>
              </a:ext>
            </a:extLst>
          </p:cNvPr>
          <p:cNvSpPr txBox="1"/>
          <p:nvPr/>
        </p:nvSpPr>
        <p:spPr>
          <a:xfrm>
            <a:off x="4648200" y="315084"/>
            <a:ext cx="395287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17) Amateur</a:t>
            </a:r>
          </a:p>
          <a:p>
            <a:r>
              <a:rPr lang="en-GB" sz="3600" dirty="0"/>
              <a:t>18) Appreciate</a:t>
            </a:r>
          </a:p>
          <a:p>
            <a:r>
              <a:rPr lang="en-GB" sz="3600" dirty="0"/>
              <a:t>19) Rhyme</a:t>
            </a:r>
          </a:p>
          <a:p>
            <a:r>
              <a:rPr lang="en-GB" sz="3600" dirty="0"/>
              <a:t>20) Necessary</a:t>
            </a:r>
          </a:p>
          <a:p>
            <a:r>
              <a:rPr lang="en-GB" sz="3600" dirty="0"/>
              <a:t>21) Committee</a:t>
            </a:r>
          </a:p>
          <a:p>
            <a:r>
              <a:rPr lang="en-GB" sz="3600" dirty="0"/>
              <a:t>22) Prefer</a:t>
            </a:r>
          </a:p>
          <a:p>
            <a:endParaRPr lang="en-GB" sz="3600" dirty="0"/>
          </a:p>
          <a:p>
            <a:r>
              <a:rPr lang="en-GB" sz="3600" dirty="0"/>
              <a:t>23) System</a:t>
            </a:r>
          </a:p>
          <a:p>
            <a:r>
              <a:rPr lang="en-GB" sz="3600" dirty="0"/>
              <a:t>24) Symbol</a:t>
            </a:r>
          </a:p>
          <a:p>
            <a:r>
              <a:rPr lang="en-GB" sz="3600" dirty="0"/>
              <a:t>25) Suggest </a:t>
            </a:r>
          </a:p>
        </p:txBody>
      </p:sp>
    </p:spTree>
    <p:extLst>
      <p:ext uri="{BB962C8B-B14F-4D97-AF65-F5344CB8AC3E}">
        <p14:creationId xmlns:p14="http://schemas.microsoft.com/office/powerpoint/2010/main" val="28088778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43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Osborn</dc:creator>
  <cp:lastModifiedBy>Matthew Osborn</cp:lastModifiedBy>
  <cp:revision>2</cp:revision>
  <dcterms:created xsi:type="dcterms:W3CDTF">2020-05-11T08:57:05Z</dcterms:created>
  <dcterms:modified xsi:type="dcterms:W3CDTF">2020-05-11T09:16:22Z</dcterms:modified>
</cp:coreProperties>
</file>