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8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0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1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9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4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6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7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0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379317-8E40-4820-BF5F-F4A17A61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6" t="37325" r="-2192" b="-1543"/>
          <a:stretch/>
        </p:blipFill>
        <p:spPr>
          <a:xfrm>
            <a:off x="8655349" y="0"/>
            <a:ext cx="3536651" cy="28061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CB563-0E40-4039-B33D-D9A20D74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4" y="4897089"/>
            <a:ext cx="2636157" cy="17565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6E3F7E-BE64-4D07-B708-0E6E1762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6151" y="6041610"/>
            <a:ext cx="9144000" cy="165576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No additives or preservatives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2C3067E-D3B9-465B-A614-2E47FA8BD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8" y="2842860"/>
            <a:ext cx="3845852" cy="235323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2D94673-5A9B-41CD-8C2F-8D30065F9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244" y="986910"/>
            <a:ext cx="3951537" cy="82251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McDonalds burgers are</a:t>
            </a:r>
            <a:br>
              <a:rPr lang="en-GB" sz="3200" b="1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100% beef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245B77-0E97-4DA2-989E-3D49D81C7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95" t="151" r="18843" b="12414"/>
          <a:stretch/>
        </p:blipFill>
        <p:spPr>
          <a:xfrm>
            <a:off x="9410599" y="4070194"/>
            <a:ext cx="2781401" cy="2787806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60499022-4B7D-4446-842D-167D30FBBE0C}"/>
              </a:ext>
            </a:extLst>
          </p:cNvPr>
          <p:cNvSpPr/>
          <p:nvPr/>
        </p:nvSpPr>
        <p:spPr>
          <a:xfrm>
            <a:off x="173293" y="278781"/>
            <a:ext cx="4094500" cy="291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Happy meals come with a choice of healthy salad or fruit!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2066A-FB68-4E97-83E3-F0EBC8813B9F}"/>
              </a:ext>
            </a:extLst>
          </p:cNvPr>
          <p:cNvSpPr txBox="1"/>
          <p:nvPr/>
        </p:nvSpPr>
        <p:spPr>
          <a:xfrm>
            <a:off x="8164407" y="2657407"/>
            <a:ext cx="421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Delicious, juicy burgers with crunchy lettuce, fresh tomato and creamy cheese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37729-D4FE-4C7D-B06C-B68156835F6B}"/>
              </a:ext>
            </a:extLst>
          </p:cNvPr>
          <p:cNvSpPr txBox="1"/>
          <p:nvPr/>
        </p:nvSpPr>
        <p:spPr>
          <a:xfrm>
            <a:off x="509687" y="3357761"/>
            <a:ext cx="251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Crunchy, mouth-watering fries are like heaven to your taste buds!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439390-8603-4950-A6F6-9EECF4640DC6}"/>
              </a:ext>
            </a:extLst>
          </p:cNvPr>
          <p:cNvSpPr txBox="1"/>
          <p:nvPr/>
        </p:nvSpPr>
        <p:spPr>
          <a:xfrm>
            <a:off x="3445727" y="5078962"/>
            <a:ext cx="58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>
                <a:solidFill>
                  <a:srgbClr val="FF0000"/>
                </a:solidFill>
              </a:rPr>
              <a:t>I’m </a:t>
            </a:r>
            <a:r>
              <a:rPr lang="en-GB" sz="7200" b="1" u="sng" dirty="0" err="1">
                <a:solidFill>
                  <a:srgbClr val="FF0000"/>
                </a:solidFill>
              </a:rPr>
              <a:t>lovin</a:t>
            </a:r>
            <a:r>
              <a:rPr lang="en-GB" sz="7200" b="1" u="sng" dirty="0">
                <a:solidFill>
                  <a:srgbClr val="FF0000"/>
                </a:solidFill>
              </a:rPr>
              <a:t>’ it!</a:t>
            </a:r>
          </a:p>
        </p:txBody>
      </p:sp>
    </p:spTree>
    <p:extLst>
      <p:ext uri="{BB962C8B-B14F-4D97-AF65-F5344CB8AC3E}">
        <p14:creationId xmlns:p14="http://schemas.microsoft.com/office/powerpoint/2010/main" val="55934517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Tw Cen MT</vt:lpstr>
      <vt:lpstr>ShapesVTI</vt:lpstr>
      <vt:lpstr>McDonalds burgers are 100% beef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Smith</dc:creator>
  <cp:lastModifiedBy>Janet Smith</cp:lastModifiedBy>
  <cp:revision>5</cp:revision>
  <dcterms:created xsi:type="dcterms:W3CDTF">2020-05-20T10:01:05Z</dcterms:created>
  <dcterms:modified xsi:type="dcterms:W3CDTF">2020-05-20T10:38:35Z</dcterms:modified>
</cp:coreProperties>
</file>