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992-3E77-43BD-A6A6-0E132C9AF5E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0AFD-EF31-460F-9D57-5705472CD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14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992-3E77-43BD-A6A6-0E132C9AF5E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0AFD-EF31-460F-9D57-5705472CD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992-3E77-43BD-A6A6-0E132C9AF5E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0AFD-EF31-460F-9D57-5705472CD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73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992-3E77-43BD-A6A6-0E132C9AF5E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0AFD-EF31-460F-9D57-5705472CD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36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992-3E77-43BD-A6A6-0E132C9AF5E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0AFD-EF31-460F-9D57-5705472CD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32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992-3E77-43BD-A6A6-0E132C9AF5E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0AFD-EF31-460F-9D57-5705472CD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88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992-3E77-43BD-A6A6-0E132C9AF5E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0AFD-EF31-460F-9D57-5705472CD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1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992-3E77-43BD-A6A6-0E132C9AF5E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0AFD-EF31-460F-9D57-5705472CD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9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992-3E77-43BD-A6A6-0E132C9AF5E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0AFD-EF31-460F-9D57-5705472CD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36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992-3E77-43BD-A6A6-0E132C9AF5E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0AFD-EF31-460F-9D57-5705472CD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15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01992-3E77-43BD-A6A6-0E132C9AF5E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50AFD-EF31-460F-9D57-5705472CD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80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01992-3E77-43BD-A6A6-0E132C9AF5E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50AFD-EF31-460F-9D57-5705472CD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45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177" y="683173"/>
            <a:ext cx="11486601" cy="511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22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708" y="142833"/>
            <a:ext cx="8973890" cy="652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0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841" y="135813"/>
            <a:ext cx="8593028" cy="672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013" y="0"/>
            <a:ext cx="96491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9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612" y="128587"/>
            <a:ext cx="8486775" cy="660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6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36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Englefield</dc:creator>
  <cp:lastModifiedBy>Daniel Englefield</cp:lastModifiedBy>
  <cp:revision>2</cp:revision>
  <dcterms:created xsi:type="dcterms:W3CDTF">2020-05-06T12:30:00Z</dcterms:created>
  <dcterms:modified xsi:type="dcterms:W3CDTF">2020-05-06T12:33:31Z</dcterms:modified>
</cp:coreProperties>
</file>