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9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7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1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6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0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6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7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40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6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77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5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D597D-6BE3-478A-B127-DC191C61427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3A1E-B8D4-4490-9E62-05A6695A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9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515007"/>
            <a:ext cx="11874539" cy="52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8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00012"/>
            <a:ext cx="84105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35" y="249511"/>
            <a:ext cx="11623815" cy="59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4" y="115614"/>
            <a:ext cx="9255508" cy="66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1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89" y="0"/>
            <a:ext cx="8840349" cy="67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0" y="365125"/>
            <a:ext cx="11101960" cy="58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7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8" y="144354"/>
            <a:ext cx="9406760" cy="65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1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32" y="261610"/>
            <a:ext cx="11396688" cy="6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64" y="241738"/>
            <a:ext cx="10435026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0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Englefield</dc:creator>
  <cp:lastModifiedBy>Daniel Englefield</cp:lastModifiedBy>
  <cp:revision>3</cp:revision>
  <dcterms:created xsi:type="dcterms:W3CDTF">2020-05-06T12:59:58Z</dcterms:created>
  <dcterms:modified xsi:type="dcterms:W3CDTF">2020-05-06T13:16:34Z</dcterms:modified>
</cp:coreProperties>
</file>