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3E-23BF-4581-AD8D-650A46186F55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8081-B58E-4ACD-95A2-E92EBD75B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3E-23BF-4581-AD8D-650A46186F55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8081-B58E-4ACD-95A2-E92EBD75B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19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3E-23BF-4581-AD8D-650A46186F55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8081-B58E-4ACD-95A2-E92EBD75B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13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3E-23BF-4581-AD8D-650A46186F55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8081-B58E-4ACD-95A2-E92EBD75B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04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3E-23BF-4581-AD8D-650A46186F55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8081-B58E-4ACD-95A2-E92EBD75B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4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3E-23BF-4581-AD8D-650A46186F55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8081-B58E-4ACD-95A2-E92EBD75B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03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3E-23BF-4581-AD8D-650A46186F55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8081-B58E-4ACD-95A2-E92EBD75B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58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3E-23BF-4581-AD8D-650A46186F55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8081-B58E-4ACD-95A2-E92EBD75B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7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3E-23BF-4581-AD8D-650A46186F55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8081-B58E-4ACD-95A2-E92EBD75B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40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3E-23BF-4581-AD8D-650A46186F55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8081-B58E-4ACD-95A2-E92EBD75B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31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3E-23BF-4581-AD8D-650A46186F55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8081-B58E-4ACD-95A2-E92EBD75B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37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E2F3E-23BF-4581-AD8D-650A46186F55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F8081-B58E-4ACD-95A2-E92EBD75B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82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86" y="399392"/>
            <a:ext cx="11145284" cy="568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5066"/>
            <a:ext cx="9853243" cy="619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3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29750"/>
            <a:ext cx="9188669" cy="654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41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16940"/>
            <a:ext cx="8883869" cy="653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136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85" y="230188"/>
            <a:ext cx="11170219" cy="631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32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371" y="140207"/>
            <a:ext cx="8663152" cy="643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872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Englefield</dc:creator>
  <cp:lastModifiedBy>Daniel Englefield</cp:lastModifiedBy>
  <cp:revision>2</cp:revision>
  <dcterms:created xsi:type="dcterms:W3CDTF">2020-05-10T13:07:00Z</dcterms:created>
  <dcterms:modified xsi:type="dcterms:W3CDTF">2020-05-10T13:20:13Z</dcterms:modified>
</cp:coreProperties>
</file>