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0B5"/>
    <a:srgbClr val="EEB4D1"/>
    <a:srgbClr val="AE2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DA3BB-1A2A-4FEA-ACC3-9BD439E15FA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0565B-10C2-414D-AD13-0CC32C0389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03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0565B-10C2-414D-AD13-0CC32C0389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446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24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56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590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123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5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549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06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698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0338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2164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0554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6">
                <a:lumMod val="50000"/>
              </a:schemeClr>
            </a:gs>
            <a:gs pos="45000">
              <a:srgbClr val="B2F0B5"/>
            </a:gs>
            <a:gs pos="78000">
              <a:srgbClr val="00B050"/>
            </a:gs>
            <a:gs pos="100000">
              <a:srgbClr val="92D05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0959A-32CD-4B4D-BEEB-3D34038685B0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0EC0-0471-406D-88EC-A87F6865F1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914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429919"/>
            <a:ext cx="9144000" cy="1655762"/>
          </a:xfrm>
        </p:spPr>
        <p:txBody>
          <a:bodyPr/>
          <a:lstStyle/>
          <a:p>
            <a:r>
              <a:rPr lang="en-GB" dirty="0" smtClean="0"/>
              <a:t>Hope you do well. This quiz is about all different animals !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3741285" y="2586633"/>
            <a:ext cx="4328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Animals Quiz !</a:t>
            </a:r>
            <a:endParaRPr lang="en-GB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56564" y="5073134"/>
            <a:ext cx="72263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Hope you have fun!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8473143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058" y="-1281112"/>
            <a:ext cx="10691642" cy="56499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</a:t>
            </a:r>
            <a:r>
              <a:rPr lang="en-GB" dirty="0" smtClean="0">
                <a:solidFill>
                  <a:srgbClr val="FF0000"/>
                </a:solidFill>
              </a:rPr>
              <a:t>Where do Elephants commonly live ?</a:t>
            </a:r>
          </a:p>
          <a:p>
            <a:pPr marL="0" indent="0">
              <a:buNone/>
            </a:pPr>
            <a:r>
              <a:rPr lang="en-GB" dirty="0" smtClean="0"/>
              <a:t>                           </a:t>
            </a:r>
            <a:r>
              <a:rPr lang="en-GB" dirty="0" smtClean="0">
                <a:solidFill>
                  <a:schemeClr val="accent2">
                    <a:lumMod val="75000"/>
                  </a:schemeClr>
                </a:solidFill>
              </a:rPr>
              <a:t>A) Asia </a:t>
            </a:r>
          </a:p>
          <a:p>
            <a:pPr marL="0" indent="0">
              <a:buNone/>
            </a:pPr>
            <a:r>
              <a:rPr lang="en-GB" dirty="0" smtClean="0"/>
              <a:t>                           </a:t>
            </a:r>
            <a:r>
              <a:rPr lang="en-GB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B) India</a:t>
            </a:r>
            <a:r>
              <a:rPr lang="en-GB" dirty="0" smtClean="0"/>
              <a:t> </a:t>
            </a:r>
          </a:p>
          <a:p>
            <a:pPr marL="0" indent="0">
              <a:buNone/>
            </a:pPr>
            <a:r>
              <a:rPr lang="en-GB" dirty="0" smtClean="0"/>
              <a:t>                           </a:t>
            </a:r>
            <a:r>
              <a:rPr lang="en-GB" dirty="0" smtClean="0">
                <a:solidFill>
                  <a:srgbClr val="EEB4D1"/>
                </a:solidFill>
              </a:rPr>
              <a:t>C) Africa                                                   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                                           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                                                             </a:t>
            </a:r>
            <a:endParaRPr lang="en-GB" u="sng" dirty="0"/>
          </a:p>
        </p:txBody>
      </p:sp>
      <p:sp>
        <p:nvSpPr>
          <p:cNvPr id="5" name="Rectangle 4"/>
          <p:cNvSpPr/>
          <p:nvPr/>
        </p:nvSpPr>
        <p:spPr>
          <a:xfrm>
            <a:off x="1100100" y="2924770"/>
            <a:ext cx="95933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1"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 answer is C </a:t>
            </a:r>
            <a:r>
              <a:rPr lang="en-US" sz="540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A</a:t>
            </a:r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frica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52441" y="3983335"/>
            <a:ext cx="75048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 answer is also Asia  </a:t>
            </a:r>
            <a:endParaRPr lang="en-US" sz="540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If you didn’t already know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25040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9800" y="7000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sz="5400" dirty="0" smtClean="0">
                <a:solidFill>
                  <a:srgbClr val="FF0000"/>
                </a:solidFill>
              </a:rPr>
              <a:t>How do snakes protect </a:t>
            </a:r>
            <a:r>
              <a:rPr lang="en-GB" sz="4800" dirty="0" smtClean="0">
                <a:solidFill>
                  <a:srgbClr val="FF0000"/>
                </a:solidFill>
              </a:rPr>
              <a:t>themselves ?</a:t>
            </a:r>
            <a:endParaRPr lang="en-GB" sz="4800" u="sng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endParaRPr lang="en-GB" u="sng" dirty="0"/>
          </a:p>
        </p:txBody>
      </p:sp>
      <p:sp>
        <p:nvSpPr>
          <p:cNvPr id="4" name="Rectangle 3"/>
          <p:cNvSpPr/>
          <p:nvPr/>
        </p:nvSpPr>
        <p:spPr>
          <a:xfrm>
            <a:off x="310705" y="2967335"/>
            <a:ext cx="1157060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They camouflage into their surroundings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8734424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5" y="515939"/>
            <a:ext cx="9632950" cy="2214562"/>
          </a:xfrm>
        </p:spPr>
        <p:txBody>
          <a:bodyPr/>
          <a:lstStyle/>
          <a:p>
            <a:r>
              <a:rPr lang="en-GB" dirty="0" smtClean="0">
                <a:solidFill>
                  <a:srgbClr val="FF0000"/>
                </a:solidFill>
              </a:rPr>
              <a:t>True or false a tree kangaroo is real ?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850" y="4437063"/>
            <a:ext cx="10515600" cy="1500187"/>
          </a:xfrm>
        </p:spPr>
        <p:txBody>
          <a:bodyPr>
            <a:normAutofit/>
          </a:bodyPr>
          <a:lstStyle/>
          <a:p>
            <a:r>
              <a:rPr lang="en-GB" sz="5400" dirty="0" smtClean="0"/>
              <a:t>The answer is true </a:t>
            </a:r>
            <a:endParaRPr lang="en-GB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2581275" y="2933701"/>
            <a:ext cx="89122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rgbClr val="7030A0"/>
                </a:solidFill>
              </a:rPr>
              <a:t>Don’t give up now .</a:t>
            </a:r>
            <a:endParaRPr lang="en-GB" sz="4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1732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1976716" y="566241"/>
            <a:ext cx="79591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en-GB" sz="5400" b="1" cap="none" spc="0" dirty="0" smtClean="0">
                <a:ln/>
                <a:solidFill>
                  <a:schemeClr val="accent4"/>
                </a:solidFill>
                <a:effectLst/>
              </a:rPr>
              <a:t>Name 2 different Rodents !</a:t>
            </a:r>
            <a:endParaRPr lang="en-GB" sz="54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2800" y="2654300"/>
            <a:ext cx="76835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AE22A4"/>
                </a:solidFill>
              </a:rPr>
              <a:t>Harvest mouse, Barbary striped grass mouse, Brown rat , Golden hamster , yellow necked field mouse , muskrat , House Mouse and Fat Tailed Gerbil .</a:t>
            </a:r>
          </a:p>
          <a:p>
            <a:endParaRPr lang="en-GB" dirty="0"/>
          </a:p>
          <a:p>
            <a:r>
              <a:rPr lang="en-GB" sz="4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You didn’t have to get the first bit of names to get it right </a:t>
            </a:r>
            <a:r>
              <a:rPr lang="en-GB" sz="6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070556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1900" y="5222876"/>
            <a:ext cx="9144000" cy="1655762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914400" y="2804826"/>
            <a:ext cx="11277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Thank you for joining in with my Quiz !</a:t>
            </a:r>
          </a:p>
          <a:p>
            <a:pPr algn="ctr"/>
            <a:r>
              <a:rPr lang="en-US" sz="54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I hope you had fun .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105029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150</Words>
  <Application>Microsoft Office PowerPoint</Application>
  <PresentationFormat>Widescreen</PresentationFormat>
  <Paragraphs>30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True or false a tree kangaroo is real 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 Quiz !</dc:title>
  <dc:creator>Michael Tyler</dc:creator>
  <cp:lastModifiedBy>Michael Tyler</cp:lastModifiedBy>
  <cp:revision>12</cp:revision>
  <dcterms:created xsi:type="dcterms:W3CDTF">2020-05-18T12:21:13Z</dcterms:created>
  <dcterms:modified xsi:type="dcterms:W3CDTF">2020-05-18T14:14:34Z</dcterms:modified>
</cp:coreProperties>
</file>