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4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7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51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4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9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4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7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2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2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6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7526-33B9-4FD7-9D68-435A83B4EF3C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8C08-95F8-44B7-A893-4D66A68BD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98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3" y="486423"/>
            <a:ext cx="12165497" cy="58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3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80" y="9107"/>
            <a:ext cx="11550868" cy="683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9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27" y="0"/>
            <a:ext cx="9221842" cy="67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3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109537"/>
            <a:ext cx="9191625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42" y="156872"/>
            <a:ext cx="10702158" cy="670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0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2020-05-11T11:51:08Z</dcterms:created>
  <dcterms:modified xsi:type="dcterms:W3CDTF">2020-05-11T11:54:05Z</dcterms:modified>
</cp:coreProperties>
</file>