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82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97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9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6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96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8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8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25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1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7E2B-2690-4F4B-82BD-87B9A596AFD7}" type="datetimeFigureOut">
              <a:rPr lang="en-GB" smtClean="0"/>
              <a:t>25/04/2020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07E2B-7203-4BF3-9AAE-986762FDB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35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200025"/>
            <a:ext cx="9086850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299" y="291553"/>
            <a:ext cx="11195945" cy="564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191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25" y="304800"/>
            <a:ext cx="721995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362" y="357187"/>
            <a:ext cx="7915275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824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32" y="365125"/>
            <a:ext cx="11118744" cy="591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7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075" y="288872"/>
            <a:ext cx="7230297" cy="634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8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Englefield</dc:creator>
  <cp:lastModifiedBy>Daniel Englefield</cp:lastModifiedBy>
  <cp:revision>2</cp:revision>
  <dcterms:created xsi:type="dcterms:W3CDTF">2020-04-20T19:16:36Z</dcterms:created>
  <dcterms:modified xsi:type="dcterms:W3CDTF">2020-04-25T13:10:57Z</dcterms:modified>
</cp:coreProperties>
</file>