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9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7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1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8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3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9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9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8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4068-91E8-475A-99A8-85E832AEC2F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AEAF-C28D-46F5-B337-FEB3387F7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82" y="578069"/>
            <a:ext cx="1076876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6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4" y="365125"/>
            <a:ext cx="11230650" cy="61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47773"/>
            <a:ext cx="10597055" cy="60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8" y="365125"/>
            <a:ext cx="10178683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2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1" y="94591"/>
            <a:ext cx="10512707" cy="66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4" y="71437"/>
            <a:ext cx="10415752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357"/>
            <a:ext cx="10267950" cy="63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8" y="55232"/>
            <a:ext cx="11014841" cy="66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7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Englefield</dc:creator>
  <cp:lastModifiedBy>Daniel Englefield</cp:lastModifiedBy>
  <cp:revision>1</cp:revision>
  <dcterms:created xsi:type="dcterms:W3CDTF">2020-04-28T09:30:38Z</dcterms:created>
  <dcterms:modified xsi:type="dcterms:W3CDTF">2020-04-28T09:31:37Z</dcterms:modified>
</cp:coreProperties>
</file>