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4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4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2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5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3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8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2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85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54B2-FA5A-4886-9C61-215D775A99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C579-5FAE-46C5-AA9F-A2DABACD5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3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207" y="189935"/>
            <a:ext cx="8765627" cy="650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0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79" y="210835"/>
            <a:ext cx="9627476" cy="63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4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276" y="179390"/>
            <a:ext cx="7525407" cy="646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5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58" y="220717"/>
            <a:ext cx="11282652" cy="567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4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1</cp:revision>
  <dcterms:created xsi:type="dcterms:W3CDTF">2020-04-26T20:07:37Z</dcterms:created>
  <dcterms:modified xsi:type="dcterms:W3CDTF">2020-04-26T20:08:17Z</dcterms:modified>
</cp:coreProperties>
</file>