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1339-04AB-4608-AA51-5D6D632BC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4E071-C998-4F5A-AE2C-D5BAA1692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BF652-19B7-4798-AC8F-78D9B3C3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38555-68C5-4730-B494-40D57823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F22CA-A8DA-451E-9D0D-8502B5F2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7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0DF2-E853-41F7-ACDF-5F908063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4F69E-3989-47B6-AE80-CE17FB5DC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E460-B324-46C8-8F21-FA229929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B5241-25E4-4A83-9A95-26209FFC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8D14C-833D-413A-95A2-50D52B96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0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C2EE66-B614-480B-BC72-621A13514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1F4FD-7E83-471E-96E6-D636114C7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CDBCF-8EA7-4307-8068-E60A099B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71EDE-0C8B-44C4-9EC9-FBEDFBEA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B12B2-F685-41DB-859B-E4D393A2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81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D2CDE-DA24-47EF-AAAE-E0B3D603B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26CC-F319-411F-95AA-008AD2CAB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24526-5D9B-4235-A5D0-BBBC4E18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DBD18-43DF-4666-B9B3-0225F4BB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23202-0D9D-4B14-B05F-DF305E04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44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B21A-D8DE-41CB-9334-9D0AA422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B4118-205A-4CF4-B542-93695432D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16205-C611-4176-9157-1318DC22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5616D-5C22-483C-9EF0-74CF0B5E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B5B06-858E-400C-9A11-667471D1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4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3F4C-E13E-45CC-9008-A78AB747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4C32-29C4-4C32-8C92-585C5E8DC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4F9EE-CD3B-4FD2-91E4-FC2D40F19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8E187-B31D-4FBA-8BF1-46205856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8633F-85CB-4E37-A005-F185E5E4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154EB-FEC3-4D1B-8CE1-91F29D0C9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4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C82A0-E07E-4AB4-85D8-C3D22139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C923E-BEC7-4C35-9803-73E662C1C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B024A-4B09-41D1-9CA5-8EA44F6B0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629BAE-53C2-4002-B6C7-40AABC0F4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C6657-E452-452E-9C0A-7FDCA23B5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5EA77-84CC-474C-8DD4-1606543F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6DDFE-0565-4184-9E89-E314A0AA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C5C7A-A064-4CC0-BDAE-96C070CB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53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6540-C4C1-4022-B6CB-AD93CC001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04B71-1FAF-48CD-BBE0-843A49EE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E0E240-18F2-451E-B094-270F0818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A34F7-D3DD-485E-91B3-A514DFFC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9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FC0787-360E-4DFD-8DA0-E2497139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8513A-9976-437E-ADEA-22B3D622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09124-9836-49C6-85F0-01D7D26C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5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91312-3058-4A64-8FF9-F35994CD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E167E-A1A4-47EF-8004-4C9371EAE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AA457-6ADF-423C-9BAA-B8EFD4BB9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1A5DE-BB2E-4C63-8912-4CF47B2C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779C6-E447-4B8D-910D-352B9F3AE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03CAE-E4B0-4C2C-A9C5-70602095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8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7090C-C8C1-4C12-AAD3-7C0BEF00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7263A-FDD1-4362-B4D8-A02177088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487C5-3577-42DB-8C4D-7D0526CC3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24CF3-EB65-4E74-81E1-237E7C8CE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34732-1F7C-4688-90CA-9F88DD73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7B22A-31D0-43A3-82B7-702C609A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0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24A48-AC05-4735-9C65-2DF140E7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55EC-5658-462D-A0F7-C13A5A565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FE9CB-44C8-4D65-AA8C-D4757FC4C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D2982-9662-46E8-82BB-29A3824AA420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C1875-B04E-4B50-B6C7-D5E6AAF4D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AC7CD-B551-46B1-97BC-575FBF883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BA859-8E24-4F0D-AC97-FE3E024CC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2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2CB95E-413A-435F-92D8-6DF2A267DC3B}"/>
              </a:ext>
            </a:extLst>
          </p:cNvPr>
          <p:cNvSpPr txBox="1"/>
          <p:nvPr/>
        </p:nvSpPr>
        <p:spPr>
          <a:xfrm>
            <a:off x="220133" y="170110"/>
            <a:ext cx="557106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/>
              <a:t>Familiar</a:t>
            </a:r>
          </a:p>
          <a:p>
            <a:pPr marL="514350" indent="-514350">
              <a:buAutoNum type="arabicParenR"/>
            </a:pPr>
            <a:r>
              <a:rPr lang="en-GB" sz="2800" dirty="0">
                <a:solidFill>
                  <a:srgbClr val="FF0000"/>
                </a:solidFill>
              </a:rPr>
              <a:t>W</a:t>
            </a:r>
            <a:r>
              <a:rPr lang="en-GB" sz="2800" dirty="0"/>
              <a:t>ednesday</a:t>
            </a:r>
          </a:p>
          <a:p>
            <a:pPr marL="514350" indent="-514350">
              <a:buAutoNum type="arabicParenR"/>
            </a:pPr>
            <a:r>
              <a:rPr lang="en-GB" sz="2800" dirty="0"/>
              <a:t>Jewellery</a:t>
            </a:r>
          </a:p>
          <a:p>
            <a:pPr marL="514350" indent="-514350">
              <a:buAutoNum type="arabicParenR"/>
            </a:pPr>
            <a:r>
              <a:rPr lang="en-GB" sz="2800" dirty="0"/>
              <a:t>Explanatory</a:t>
            </a:r>
          </a:p>
          <a:p>
            <a:pPr marL="514350" indent="-514350">
              <a:buAutoNum type="arabicParenR"/>
            </a:pPr>
            <a:r>
              <a:rPr lang="en-GB" sz="2800" dirty="0"/>
              <a:t>Marvellous</a:t>
            </a:r>
          </a:p>
          <a:p>
            <a:pPr marL="514350" indent="-514350">
              <a:buAutoNum type="arabicParenR"/>
            </a:pPr>
            <a:r>
              <a:rPr lang="en-GB" sz="2800" dirty="0"/>
              <a:t>Generous</a:t>
            </a:r>
          </a:p>
          <a:p>
            <a:pPr marL="514350" indent="-514350">
              <a:buAutoNum type="arabicParenR"/>
            </a:pPr>
            <a:r>
              <a:rPr lang="en-GB" sz="2800" dirty="0"/>
              <a:t>Voluntary</a:t>
            </a:r>
          </a:p>
          <a:p>
            <a:pPr marL="514350" indent="-514350">
              <a:buAutoNum type="arabicParenR"/>
            </a:pPr>
            <a:r>
              <a:rPr lang="en-GB" sz="2800" dirty="0"/>
              <a:t>Dictionary</a:t>
            </a:r>
          </a:p>
          <a:p>
            <a:pPr marL="514350" indent="-514350">
              <a:buAutoNum type="arabicParenR"/>
            </a:pPr>
            <a:r>
              <a:rPr lang="en-GB" sz="2800" dirty="0"/>
              <a:t>Desperate</a:t>
            </a:r>
          </a:p>
          <a:p>
            <a:pPr marL="514350" indent="-514350">
              <a:buAutoNum type="arabicParenR"/>
            </a:pPr>
            <a:r>
              <a:rPr lang="en-GB" sz="2800" dirty="0"/>
              <a:t>Interested</a:t>
            </a:r>
          </a:p>
          <a:p>
            <a:pPr marL="514350" indent="-514350">
              <a:buAutoNum type="arabicParenR"/>
            </a:pPr>
            <a:r>
              <a:rPr lang="en-GB" sz="2800" dirty="0"/>
              <a:t>Factory</a:t>
            </a:r>
          </a:p>
          <a:p>
            <a:pPr marL="514350" indent="-514350">
              <a:buAutoNum type="arabicParenR"/>
            </a:pPr>
            <a:r>
              <a:rPr lang="en-GB" sz="2800" dirty="0"/>
              <a:t>Literacy</a:t>
            </a:r>
          </a:p>
          <a:p>
            <a:pPr marL="514350" indent="-514350">
              <a:buAutoNum type="arabicParenR"/>
            </a:pPr>
            <a:r>
              <a:rPr lang="en-GB" sz="2800" dirty="0"/>
              <a:t>Library</a:t>
            </a:r>
          </a:p>
          <a:p>
            <a:pPr marL="514350" indent="-514350">
              <a:buAutoNum type="arabicParenR"/>
            </a:pPr>
            <a:r>
              <a:rPr lang="en-GB" sz="2800" dirty="0"/>
              <a:t>Literature</a:t>
            </a:r>
          </a:p>
          <a:p>
            <a:pPr marL="514350" indent="-514350">
              <a:buAutoNum type="arabicParenR"/>
            </a:pPr>
            <a:r>
              <a:rPr lang="en-GB" sz="2800" dirty="0"/>
              <a:t>Miserable</a:t>
            </a:r>
          </a:p>
          <a:p>
            <a:pPr marL="514350" indent="-514350">
              <a:buAutoNum type="arabicParenR"/>
            </a:pP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016C3-2585-43F8-8FD1-2645873E04B9}"/>
              </a:ext>
            </a:extLst>
          </p:cNvPr>
          <p:cNvSpPr txBox="1"/>
          <p:nvPr/>
        </p:nvSpPr>
        <p:spPr>
          <a:xfrm>
            <a:off x="3572001" y="228833"/>
            <a:ext cx="38777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16) Definitely</a:t>
            </a:r>
          </a:p>
          <a:p>
            <a:endParaRPr lang="en-GB" sz="3200" dirty="0"/>
          </a:p>
          <a:p>
            <a:r>
              <a:rPr lang="en-GB" sz="3200" dirty="0"/>
              <a:t>17) Existence</a:t>
            </a:r>
          </a:p>
          <a:p>
            <a:r>
              <a:rPr lang="en-GB" sz="3200" dirty="0"/>
              <a:t>18) According</a:t>
            </a:r>
          </a:p>
          <a:p>
            <a:r>
              <a:rPr lang="en-GB" sz="3200" dirty="0"/>
              <a:t>19) Appreciate</a:t>
            </a:r>
          </a:p>
          <a:p>
            <a:r>
              <a:rPr lang="en-GB" sz="3200" dirty="0"/>
              <a:t>20) Curiosity</a:t>
            </a:r>
          </a:p>
          <a:p>
            <a:r>
              <a:rPr lang="en-GB" sz="3200" dirty="0"/>
              <a:t>21) Resistance</a:t>
            </a:r>
          </a:p>
          <a:p>
            <a:r>
              <a:rPr lang="en-GB" sz="3200" dirty="0"/>
              <a:t>22) Compassion</a:t>
            </a:r>
          </a:p>
          <a:p>
            <a:endParaRPr lang="en-GB" sz="3200" dirty="0"/>
          </a:p>
          <a:p>
            <a:r>
              <a:rPr lang="en-GB" sz="3200" dirty="0"/>
              <a:t>23) Shoulder</a:t>
            </a:r>
          </a:p>
          <a:p>
            <a:r>
              <a:rPr lang="en-GB" sz="3200" dirty="0"/>
              <a:t>24) Sincere</a:t>
            </a:r>
          </a:p>
          <a:p>
            <a:r>
              <a:rPr lang="en-GB" sz="3200" dirty="0"/>
              <a:t>25) Signature</a:t>
            </a:r>
          </a:p>
        </p:txBody>
      </p:sp>
    </p:spTree>
    <p:extLst>
      <p:ext uri="{BB962C8B-B14F-4D97-AF65-F5344CB8AC3E}">
        <p14:creationId xmlns:p14="http://schemas.microsoft.com/office/powerpoint/2010/main" val="424385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Osborn</dc:creator>
  <cp:lastModifiedBy>Matthew Osborn</cp:lastModifiedBy>
  <cp:revision>2</cp:revision>
  <dcterms:created xsi:type="dcterms:W3CDTF">2020-04-27T13:58:43Z</dcterms:created>
  <dcterms:modified xsi:type="dcterms:W3CDTF">2020-04-27T14:02:56Z</dcterms:modified>
</cp:coreProperties>
</file>