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33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1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11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0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45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36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4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0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F4D2-8BDC-4253-B9D2-E77C1B9951DE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11703-FE0B-46CC-88D2-7C75DB625A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40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269" y="132084"/>
            <a:ext cx="7543470" cy="658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06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51" y="609600"/>
            <a:ext cx="1155337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14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33" y="99348"/>
            <a:ext cx="9329991" cy="655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61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055" y="159523"/>
            <a:ext cx="9660355" cy="658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99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Englefield</dc:creator>
  <cp:lastModifiedBy>Daniel Englefield</cp:lastModifiedBy>
  <cp:revision>1</cp:revision>
  <dcterms:created xsi:type="dcterms:W3CDTF">2020-04-19T18:43:35Z</dcterms:created>
  <dcterms:modified xsi:type="dcterms:W3CDTF">2020-04-19T18:44:07Z</dcterms:modified>
</cp:coreProperties>
</file>