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2" r:id="rId2"/>
    <p:sldId id="256" r:id="rId3"/>
    <p:sldId id="257" r:id="rId4"/>
    <p:sldId id="258" r:id="rId5"/>
    <p:sldId id="259" r:id="rId6"/>
    <p:sldId id="260" r:id="rId7"/>
    <p:sldId id="264" r:id="rId8"/>
    <p:sldId id="265" r:id="rId9"/>
    <p:sldId id="266" r:id="rId10"/>
  </p:sldIdLst>
  <p:sldSz cx="12192000" cy="6858000"/>
  <p:notesSz cx="6858000" cy="139065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B09EA-F4E0-4B88-B4AC-DEFC97813769}" v="110" dt="2020-04-14T11:46:18.672"/>
    <p1510:client id="{290E0FA0-3628-413D-B5ED-3F09BFAC8F87}" v="83" dt="2020-04-15T09:45:35.271"/>
    <p1510:client id="{4A06D20C-D8D7-4F98-BAC9-EB731F29C4F9}" v="142" dt="2020-04-15T11:01:46.377"/>
    <p1510:client id="{8828B9F8-970D-48F5-BDC3-6D33044F50C3}" v="995" dt="2020-04-22T14:58:18.722"/>
    <p1510:client id="{8E85A5C8-053F-4189-A267-9DCF06748147}" v="96" dt="2020-04-14T11:05:44.550"/>
    <p1510:client id="{98086FFE-4A04-4A07-B916-7B5475C32125}" v="122" dt="2020-04-14T10:36:30.044"/>
    <p1510:client id="{A3D8E0B4-DDB1-4A6E-86A2-5BDCFCAA3A27}" v="59" dt="2020-04-15T09:50:28.920"/>
    <p1510:client id="{DED53989-868B-484A-B319-516DD160CDB1}" v="46" dt="2020-04-15T09:55:35.665"/>
    <p1510:client id="{EEC1DCCD-A001-463A-BCB6-193DC0FEB044}" v="280" dt="2020-04-15T18:33:35.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Dayman" userId="0356a168d48664d4" providerId="Windows Live" clId="Web-{8828B9F8-970D-48F5-BDC3-6D33044F50C3}"/>
    <pc:docChg chg="addSld delSld modSld">
      <pc:chgData name="Michelle Dayman" userId="0356a168d48664d4" providerId="Windows Live" clId="Web-{8828B9F8-970D-48F5-BDC3-6D33044F50C3}" dt="2020-04-22T14:58:18.722" v="1264" actId="1076"/>
      <pc:docMkLst>
        <pc:docMk/>
      </pc:docMkLst>
      <pc:sldChg chg="modSp">
        <pc:chgData name="Michelle Dayman" userId="0356a168d48664d4" providerId="Windows Live" clId="Web-{8828B9F8-970D-48F5-BDC3-6D33044F50C3}" dt="2020-04-22T14:58:18.722" v="1264" actId="1076"/>
        <pc:sldMkLst>
          <pc:docMk/>
          <pc:sldMk cId="3134891635" sldId="257"/>
        </pc:sldMkLst>
        <pc:spChg chg="mod">
          <ac:chgData name="Michelle Dayman" userId="0356a168d48664d4" providerId="Windows Live" clId="Web-{8828B9F8-970D-48F5-BDC3-6D33044F50C3}" dt="2020-04-22T14:58:10.691" v="1259" actId="20577"/>
          <ac:spMkLst>
            <pc:docMk/>
            <pc:sldMk cId="3134891635" sldId="257"/>
            <ac:spMk id="7" creationId="{45E51A06-3EC9-4F40-963A-6E12F1C0330E}"/>
          </ac:spMkLst>
        </pc:spChg>
        <pc:picChg chg="mod">
          <ac:chgData name="Michelle Dayman" userId="0356a168d48664d4" providerId="Windows Live" clId="Web-{8828B9F8-970D-48F5-BDC3-6D33044F50C3}" dt="2020-04-22T14:58:18.722" v="1264" actId="1076"/>
          <ac:picMkLst>
            <pc:docMk/>
            <pc:sldMk cId="3134891635" sldId="257"/>
            <ac:picMk id="4" creationId="{101BEB19-0790-4E9E-B86C-CFA18B016B0B}"/>
          </ac:picMkLst>
        </pc:picChg>
      </pc:sldChg>
      <pc:sldChg chg="addSp delSp modSp del modNotes">
        <pc:chgData name="Michelle Dayman" userId="0356a168d48664d4" providerId="Windows Live" clId="Web-{8828B9F8-970D-48F5-BDC3-6D33044F50C3}" dt="2020-04-22T14:04:42.518" v="291"/>
        <pc:sldMkLst>
          <pc:docMk/>
          <pc:sldMk cId="3660186481" sldId="263"/>
        </pc:sldMkLst>
        <pc:picChg chg="add del mod">
          <ac:chgData name="Michelle Dayman" userId="0356a168d48664d4" providerId="Windows Live" clId="Web-{8828B9F8-970D-48F5-BDC3-6D33044F50C3}" dt="2020-04-22T13:48:20.457" v="10"/>
          <ac:picMkLst>
            <pc:docMk/>
            <pc:sldMk cId="3660186481" sldId="263"/>
            <ac:picMk id="2" creationId="{FC0E4A18-1BC3-46A9-8DFA-0A1A3F8E6EC8}"/>
          </ac:picMkLst>
        </pc:picChg>
        <pc:picChg chg="add del mod">
          <ac:chgData name="Michelle Dayman" userId="0356a168d48664d4" providerId="Windows Live" clId="Web-{8828B9F8-970D-48F5-BDC3-6D33044F50C3}" dt="2020-04-22T14:04:42.487" v="290"/>
          <ac:picMkLst>
            <pc:docMk/>
            <pc:sldMk cId="3660186481" sldId="263"/>
            <ac:picMk id="4" creationId="{B737EBEE-DF1A-45EE-BEB4-092BF9489834}"/>
          </ac:picMkLst>
        </pc:picChg>
      </pc:sldChg>
      <pc:sldChg chg="modSp">
        <pc:chgData name="Michelle Dayman" userId="0356a168d48664d4" providerId="Windows Live" clId="Web-{8828B9F8-970D-48F5-BDC3-6D33044F50C3}" dt="2020-04-22T14:52:21.607" v="1225" actId="20577"/>
        <pc:sldMkLst>
          <pc:docMk/>
          <pc:sldMk cId="2424279740" sldId="264"/>
        </pc:sldMkLst>
        <pc:spChg chg="mod">
          <ac:chgData name="Michelle Dayman" userId="0356a168d48664d4" providerId="Windows Live" clId="Web-{8828B9F8-970D-48F5-BDC3-6D33044F50C3}" dt="2020-04-22T14:52:21.607" v="1225" actId="20577"/>
          <ac:spMkLst>
            <pc:docMk/>
            <pc:sldMk cId="2424279740" sldId="264"/>
            <ac:spMk id="9" creationId="{FD6E94A8-6320-4B9E-A00A-C109A89DFE2E}"/>
          </ac:spMkLst>
        </pc:spChg>
      </pc:sldChg>
      <pc:sldChg chg="addSp delSp modSp">
        <pc:chgData name="Michelle Dayman" userId="0356a168d48664d4" providerId="Windows Live" clId="Web-{8828B9F8-970D-48F5-BDC3-6D33044F50C3}" dt="2020-04-22T14:54:51.406" v="1254" actId="14100"/>
        <pc:sldMkLst>
          <pc:docMk/>
          <pc:sldMk cId="2089424260" sldId="265"/>
        </pc:sldMkLst>
        <pc:spChg chg="add mod">
          <ac:chgData name="Michelle Dayman" userId="0356a168d48664d4" providerId="Windows Live" clId="Web-{8828B9F8-970D-48F5-BDC3-6D33044F50C3}" dt="2020-04-22T14:39:03.971" v="1160" actId="1076"/>
          <ac:spMkLst>
            <pc:docMk/>
            <pc:sldMk cId="2089424260" sldId="265"/>
            <ac:spMk id="6" creationId="{A30FAECF-8E40-40EC-8CFE-8F96ECC07BDA}"/>
          </ac:spMkLst>
        </pc:spChg>
        <pc:spChg chg="add mod">
          <ac:chgData name="Michelle Dayman" userId="0356a168d48664d4" providerId="Windows Live" clId="Web-{8828B9F8-970D-48F5-BDC3-6D33044F50C3}" dt="2020-04-22T14:37:33.282" v="1142" actId="1076"/>
          <ac:spMkLst>
            <pc:docMk/>
            <pc:sldMk cId="2089424260" sldId="265"/>
            <ac:spMk id="7" creationId="{E9086E12-C3EB-4389-9CD5-AD49CDE0A661}"/>
          </ac:spMkLst>
        </pc:spChg>
        <pc:spChg chg="add mod">
          <ac:chgData name="Michelle Dayman" userId="0356a168d48664d4" providerId="Windows Live" clId="Web-{8828B9F8-970D-48F5-BDC3-6D33044F50C3}" dt="2020-04-22T14:39:09.408" v="1161" actId="1076"/>
          <ac:spMkLst>
            <pc:docMk/>
            <pc:sldMk cId="2089424260" sldId="265"/>
            <ac:spMk id="10" creationId="{30F3E95E-AA98-47E3-A021-F2B5149E1290}"/>
          </ac:spMkLst>
        </pc:spChg>
        <pc:spChg chg="add mod">
          <ac:chgData name="Michelle Dayman" userId="0356a168d48664d4" providerId="Windows Live" clId="Web-{8828B9F8-970D-48F5-BDC3-6D33044F50C3}" dt="2020-04-22T14:54:51.406" v="1254" actId="14100"/>
          <ac:spMkLst>
            <pc:docMk/>
            <pc:sldMk cId="2089424260" sldId="265"/>
            <ac:spMk id="11" creationId="{CBC689B6-F526-4CC6-9301-8EFE92108D6A}"/>
          </ac:spMkLst>
        </pc:spChg>
        <pc:spChg chg="add mod">
          <ac:chgData name="Michelle Dayman" userId="0356a168d48664d4" providerId="Windows Live" clId="Web-{8828B9F8-970D-48F5-BDC3-6D33044F50C3}" dt="2020-04-22T14:53:35.780" v="1236" actId="14100"/>
          <ac:spMkLst>
            <pc:docMk/>
            <pc:sldMk cId="2089424260" sldId="265"/>
            <ac:spMk id="12" creationId="{C85F423C-6C3F-4D21-A2B4-8F8F068DE279}"/>
          </ac:spMkLst>
        </pc:spChg>
        <pc:spChg chg="add mod">
          <ac:chgData name="Michelle Dayman" userId="0356a168d48664d4" providerId="Windows Live" clId="Web-{8828B9F8-970D-48F5-BDC3-6D33044F50C3}" dt="2020-04-22T14:39:26.268" v="1164" actId="1076"/>
          <ac:spMkLst>
            <pc:docMk/>
            <pc:sldMk cId="2089424260" sldId="265"/>
            <ac:spMk id="13" creationId="{23AFF1C4-8265-43D7-9B1A-03AA287F2011}"/>
          </ac:spMkLst>
        </pc:spChg>
        <pc:spChg chg="add mod">
          <ac:chgData name="Michelle Dayman" userId="0356a168d48664d4" providerId="Windows Live" clId="Web-{8828B9F8-970D-48F5-BDC3-6D33044F50C3}" dt="2020-04-22T14:38:30.111" v="1154" actId="1076"/>
          <ac:spMkLst>
            <pc:docMk/>
            <pc:sldMk cId="2089424260" sldId="265"/>
            <ac:spMk id="14" creationId="{961CAE19-85CA-4BDF-BC0C-52798FC61114}"/>
          </ac:spMkLst>
        </pc:spChg>
        <pc:spChg chg="add mod">
          <ac:chgData name="Michelle Dayman" userId="0356a168d48664d4" providerId="Windows Live" clId="Web-{8828B9F8-970D-48F5-BDC3-6D33044F50C3}" dt="2020-04-22T14:38:36.689" v="1155" actId="1076"/>
          <ac:spMkLst>
            <pc:docMk/>
            <pc:sldMk cId="2089424260" sldId="265"/>
            <ac:spMk id="15" creationId="{73923358-E2E6-42AE-9D30-143BCBFE3B7B}"/>
          </ac:spMkLst>
        </pc:spChg>
        <pc:spChg chg="add del">
          <ac:chgData name="Michelle Dayman" userId="0356a168d48664d4" providerId="Windows Live" clId="Web-{8828B9F8-970D-48F5-BDC3-6D33044F50C3}" dt="2020-04-22T14:29:08.555" v="830"/>
          <ac:spMkLst>
            <pc:docMk/>
            <pc:sldMk cId="2089424260" sldId="265"/>
            <ac:spMk id="16" creationId="{957706EB-B99E-478E-B88C-B7BAE40C823C}"/>
          </ac:spMkLst>
        </pc:spChg>
        <pc:spChg chg="add mod">
          <ac:chgData name="Michelle Dayman" userId="0356a168d48664d4" providerId="Windows Live" clId="Web-{8828B9F8-970D-48F5-BDC3-6D33044F50C3}" dt="2020-04-22T14:38:43.736" v="1156" actId="1076"/>
          <ac:spMkLst>
            <pc:docMk/>
            <pc:sldMk cId="2089424260" sldId="265"/>
            <ac:spMk id="17" creationId="{D20B7F33-F09B-4205-AC06-69B70BF8AAF3}"/>
          </ac:spMkLst>
        </pc:spChg>
        <pc:spChg chg="add mod">
          <ac:chgData name="Michelle Dayman" userId="0356a168d48664d4" providerId="Windows Live" clId="Web-{8828B9F8-970D-48F5-BDC3-6D33044F50C3}" dt="2020-04-22T14:54:27.047" v="1249" actId="20577"/>
          <ac:spMkLst>
            <pc:docMk/>
            <pc:sldMk cId="2089424260" sldId="265"/>
            <ac:spMk id="18" creationId="{002E6ABA-8AA3-4A7B-B464-2D99CE619169}"/>
          </ac:spMkLst>
        </pc:spChg>
        <pc:picChg chg="add del mod modCrop">
          <ac:chgData name="Michelle Dayman" userId="0356a168d48664d4" providerId="Windows Live" clId="Web-{8828B9F8-970D-48F5-BDC3-6D33044F50C3}" dt="2020-04-22T14:13:21.682" v="355"/>
          <ac:picMkLst>
            <pc:docMk/>
            <pc:sldMk cId="2089424260" sldId="265"/>
            <ac:picMk id="2" creationId="{A03F6FBC-D6BF-438F-881F-31C7616827ED}"/>
          </ac:picMkLst>
        </pc:picChg>
        <pc:picChg chg="add mod modCrop">
          <ac:chgData name="Michelle Dayman" userId="0356a168d48664d4" providerId="Windows Live" clId="Web-{8828B9F8-970D-48F5-BDC3-6D33044F50C3}" dt="2020-04-22T14:53:15.687" v="1233" actId="1076"/>
          <ac:picMkLst>
            <pc:docMk/>
            <pc:sldMk cId="2089424260" sldId="265"/>
            <ac:picMk id="4" creationId="{59EC7598-E610-4CD5-BE36-FE362E2C140B}"/>
          </ac:picMkLst>
        </pc:picChg>
        <pc:picChg chg="add mod ord">
          <ac:chgData name="Michelle Dayman" userId="0356a168d48664d4" providerId="Windows Live" clId="Web-{8828B9F8-970D-48F5-BDC3-6D33044F50C3}" dt="2020-04-22T14:32:57.497" v="959" actId="1076"/>
          <ac:picMkLst>
            <pc:docMk/>
            <pc:sldMk cId="2089424260" sldId="265"/>
            <ac:picMk id="8" creationId="{E270EAAA-D6A1-40A7-890F-02419307615C}"/>
          </ac:picMkLst>
        </pc:picChg>
      </pc:sldChg>
      <pc:sldChg chg="addSp delSp modSp new mod setBg">
        <pc:chgData name="Michelle Dayman" userId="0356a168d48664d4" providerId="Windows Live" clId="Web-{8828B9F8-970D-48F5-BDC3-6D33044F50C3}" dt="2020-04-22T14:47:49.510" v="1189"/>
        <pc:sldMkLst>
          <pc:docMk/>
          <pc:sldMk cId="4177974740" sldId="266"/>
        </pc:sldMkLst>
        <pc:spChg chg="del">
          <ac:chgData name="Michelle Dayman" userId="0356a168d48664d4" providerId="Windows Live" clId="Web-{8828B9F8-970D-48F5-BDC3-6D33044F50C3}" dt="2020-04-22T14:39:46.096" v="1166"/>
          <ac:spMkLst>
            <pc:docMk/>
            <pc:sldMk cId="4177974740" sldId="266"/>
            <ac:spMk id="2" creationId="{039DD6D2-BA97-40A2-A335-1EFB7BAC37DC}"/>
          </ac:spMkLst>
        </pc:spChg>
        <pc:spChg chg="del">
          <ac:chgData name="Michelle Dayman" userId="0356a168d48664d4" providerId="Windows Live" clId="Web-{8828B9F8-970D-48F5-BDC3-6D33044F50C3}" dt="2020-04-22T14:39:48.815" v="1167"/>
          <ac:spMkLst>
            <pc:docMk/>
            <pc:sldMk cId="4177974740" sldId="266"/>
            <ac:spMk id="3" creationId="{9A549BF5-BE22-48F1-8720-41B83D0FCEBB}"/>
          </ac:spMkLst>
        </pc:spChg>
        <pc:spChg chg="add del">
          <ac:chgData name="Michelle Dayman" userId="0356a168d48664d4" providerId="Windows Live" clId="Web-{8828B9F8-970D-48F5-BDC3-6D33044F50C3}" dt="2020-04-22T14:47:49.510" v="1188"/>
          <ac:spMkLst>
            <pc:docMk/>
            <pc:sldMk cId="4177974740" sldId="266"/>
            <ac:spMk id="10" creationId="{32BC26D8-82FB-445E-AA49-62A77D7C1EE0}"/>
          </ac:spMkLst>
        </pc:spChg>
        <pc:spChg chg="add del">
          <ac:chgData name="Michelle Dayman" userId="0356a168d48664d4" providerId="Windows Live" clId="Web-{8828B9F8-970D-48F5-BDC3-6D33044F50C3}" dt="2020-04-22T14:47:49.510" v="1188"/>
          <ac:spMkLst>
            <pc:docMk/>
            <pc:sldMk cId="4177974740" sldId="266"/>
            <ac:spMk id="11" creationId="{CB44330D-EA18-4254-AA95-EB49948539B8}"/>
          </ac:spMkLst>
        </pc:spChg>
        <pc:spChg chg="add del">
          <ac:chgData name="Michelle Dayman" userId="0356a168d48664d4" providerId="Windows Live" clId="Web-{8828B9F8-970D-48F5-BDC3-6D33044F50C3}" dt="2020-04-22T14:47:45.557" v="1186"/>
          <ac:spMkLst>
            <pc:docMk/>
            <pc:sldMk cId="4177974740" sldId="266"/>
            <ac:spMk id="13" creationId="{57845966-6EFC-468A-9CC7-BAB4B95854E7}"/>
          </ac:spMkLst>
        </pc:spChg>
        <pc:spChg chg="add del">
          <ac:chgData name="Michelle Dayman" userId="0356a168d48664d4" providerId="Windows Live" clId="Web-{8828B9F8-970D-48F5-BDC3-6D33044F50C3}" dt="2020-04-22T14:47:45.557" v="1186"/>
          <ac:spMkLst>
            <pc:docMk/>
            <pc:sldMk cId="4177974740" sldId="266"/>
            <ac:spMk id="17" creationId="{ADAD1991-FFD1-4E94-ABAB-7560D33008E4}"/>
          </ac:spMkLst>
        </pc:spChg>
        <pc:picChg chg="add del mod">
          <ac:chgData name="Michelle Dayman" userId="0356a168d48664d4" providerId="Windows Live" clId="Web-{8828B9F8-970D-48F5-BDC3-6D33044F50C3}" dt="2020-04-22T14:46:07.071" v="1182"/>
          <ac:picMkLst>
            <pc:docMk/>
            <pc:sldMk cId="4177974740" sldId="266"/>
            <ac:picMk id="4" creationId="{C407219C-0D71-470D-901F-4559FDE48037}"/>
          </ac:picMkLst>
        </pc:picChg>
        <pc:picChg chg="add del mod">
          <ac:chgData name="Michelle Dayman" userId="0356a168d48664d4" providerId="Windows Live" clId="Web-{8828B9F8-970D-48F5-BDC3-6D33044F50C3}" dt="2020-04-22T14:45:15.976" v="1177"/>
          <ac:picMkLst>
            <pc:docMk/>
            <pc:sldMk cId="4177974740" sldId="266"/>
            <ac:picMk id="6" creationId="{48D02306-1F1E-420C-BFFE-148F95513176}"/>
          </ac:picMkLst>
        </pc:picChg>
        <pc:picChg chg="add mod">
          <ac:chgData name="Michelle Dayman" userId="0356a168d48664d4" providerId="Windows Live" clId="Web-{8828B9F8-970D-48F5-BDC3-6D33044F50C3}" dt="2020-04-22T14:47:49.510" v="1189"/>
          <ac:picMkLst>
            <pc:docMk/>
            <pc:sldMk cId="4177974740" sldId="266"/>
            <ac:picMk id="8" creationId="{A098E89B-A334-4174-A290-385FC7893B33}"/>
          </ac:picMkLst>
        </pc:picChg>
        <pc:picChg chg="add del">
          <ac:chgData name="Michelle Dayman" userId="0356a168d48664d4" providerId="Windows Live" clId="Web-{8828B9F8-970D-48F5-BDC3-6D33044F50C3}" dt="2020-04-22T14:47:45.557" v="1186"/>
          <ac:picMkLst>
            <pc:docMk/>
            <pc:sldMk cId="4177974740" sldId="266"/>
            <ac:picMk id="15" creationId="{75554383-98AF-4A47-BB65-705FAAA4BE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2C2C7-7F83-4514-904D-BB5B73CA62EC}" type="datetimeFigureOut">
              <a:rPr lang="en-GB"/>
              <a:t>22/04/2020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63E60-14CA-4963-803E-38A755B2B15B}" type="slidenum">
              <a:rPr lang="en-GB"/>
              <a:t>‹#›</a:t>
            </a:fld>
            <a:endParaRPr lang="en-GB"/>
          </a:p>
        </p:txBody>
      </p:sp>
    </p:spTree>
    <p:extLst>
      <p:ext uri="{BB962C8B-B14F-4D97-AF65-F5344CB8AC3E}">
        <p14:creationId xmlns:p14="http://schemas.microsoft.com/office/powerpoint/2010/main" val="110062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computer, laptop, table, clock&#10;&#10;Description generated with very high confidence">
            <a:extLst>
              <a:ext uri="{FF2B5EF4-FFF2-40B4-BE49-F238E27FC236}">
                <a16:creationId xmlns:a16="http://schemas.microsoft.com/office/drawing/2014/main" id="{33241E41-5FA5-4F4D-BF56-05C91C31538D}"/>
              </a:ext>
            </a:extLst>
          </p:cNvPr>
          <p:cNvPicPr>
            <a:picLocks noChangeAspect="1"/>
          </p:cNvPicPr>
          <p:nvPr/>
        </p:nvPicPr>
        <p:blipFill>
          <a:blip r:embed="rId2"/>
          <a:stretch>
            <a:fillRect/>
          </a:stretch>
        </p:blipFill>
        <p:spPr>
          <a:xfrm>
            <a:off x="1179948" y="2200163"/>
            <a:ext cx="9951041" cy="1567289"/>
          </a:xfrm>
          <a:prstGeom prst="rect">
            <a:avLst/>
          </a:prstGeom>
        </p:spPr>
      </p:pic>
    </p:spTree>
    <p:extLst>
      <p:ext uri="{BB962C8B-B14F-4D97-AF65-F5344CB8AC3E}">
        <p14:creationId xmlns:p14="http://schemas.microsoft.com/office/powerpoint/2010/main" val="390795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now covered mountain&#10;&#10;Description generated with very high confidence">
            <a:extLst>
              <a:ext uri="{FF2B5EF4-FFF2-40B4-BE49-F238E27FC236}">
                <a16:creationId xmlns:a16="http://schemas.microsoft.com/office/drawing/2014/main" id="{19D02552-8D3F-4439-87D5-5E0EB681DEBF}"/>
              </a:ext>
            </a:extLst>
          </p:cNvPr>
          <p:cNvPicPr>
            <a:picLocks noChangeAspect="1"/>
          </p:cNvPicPr>
          <p:nvPr/>
        </p:nvPicPr>
        <p:blipFill>
          <a:blip r:embed="rId2"/>
          <a:stretch>
            <a:fillRect/>
          </a:stretch>
        </p:blipFill>
        <p:spPr>
          <a:xfrm>
            <a:off x="-23225" y="-4688"/>
            <a:ext cx="12241712" cy="6867376"/>
          </a:xfrm>
          <a:prstGeom prst="rect">
            <a:avLst/>
          </a:prstGeom>
        </p:spPr>
      </p:pic>
      <p:sp>
        <p:nvSpPr>
          <p:cNvPr id="7" name="TextBox 6">
            <a:extLst>
              <a:ext uri="{FF2B5EF4-FFF2-40B4-BE49-F238E27FC236}">
                <a16:creationId xmlns:a16="http://schemas.microsoft.com/office/drawing/2014/main" id="{900058C1-1AAE-4587-AB48-B5B2AB356EC4}"/>
              </a:ext>
            </a:extLst>
          </p:cNvPr>
          <p:cNvSpPr txBox="1"/>
          <p:nvPr/>
        </p:nvSpPr>
        <p:spPr>
          <a:xfrm>
            <a:off x="4476750" y="0"/>
            <a:ext cx="334327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000" u="sng">
                <a:cs typeface="Calibri"/>
              </a:rPr>
              <a:t>North Pole</a:t>
            </a:r>
            <a:endParaRPr lang="en-GB" sz="5000" u="sng" dirty="0">
              <a:cs typeface="Calibri"/>
            </a:endParaRPr>
          </a:p>
        </p:txBody>
      </p:sp>
      <p:sp>
        <p:nvSpPr>
          <p:cNvPr id="8" name="TextBox 7">
            <a:extLst>
              <a:ext uri="{FF2B5EF4-FFF2-40B4-BE49-F238E27FC236}">
                <a16:creationId xmlns:a16="http://schemas.microsoft.com/office/drawing/2014/main" id="{65271100-B250-4EEF-8765-DD00E43E9F86}"/>
              </a:ext>
            </a:extLst>
          </p:cNvPr>
          <p:cNvSpPr txBox="1"/>
          <p:nvPr/>
        </p:nvSpPr>
        <p:spPr>
          <a:xfrm>
            <a:off x="3048000" y="1038225"/>
            <a:ext cx="64198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latin typeface="Arial"/>
                <a:cs typeface="Arial"/>
              </a:rPr>
              <a:t>The ocean depth at the North Pole has been estimated at just over 4,200 </a:t>
            </a:r>
            <a:r>
              <a:rPr lang="en-US" b="1" dirty="0" err="1">
                <a:latin typeface="Arial"/>
                <a:cs typeface="Arial"/>
              </a:rPr>
              <a:t>metres</a:t>
            </a:r>
            <a:r>
              <a:rPr lang="en-US" b="1" dirty="0">
                <a:latin typeface="Arial"/>
                <a:cs typeface="Arial"/>
              </a:rPr>
              <a:t>. There is little inhabitation there due mainly to the cold temperatures, which on average during the Winter is as low as minus 43 Centigrade. </a:t>
            </a:r>
            <a:endParaRPr lang="en-US" b="1" dirty="0">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fox located in a body of water&#10;&#10;Description generated with high confidence">
            <a:extLst>
              <a:ext uri="{FF2B5EF4-FFF2-40B4-BE49-F238E27FC236}">
                <a16:creationId xmlns:a16="http://schemas.microsoft.com/office/drawing/2014/main" id="{101BEB19-0790-4E9E-B86C-CFA18B016B0B}"/>
              </a:ext>
            </a:extLst>
          </p:cNvPr>
          <p:cNvPicPr>
            <a:picLocks noChangeAspect="1"/>
          </p:cNvPicPr>
          <p:nvPr/>
        </p:nvPicPr>
        <p:blipFill rotWithShape="1">
          <a:blip r:embed="rId2"/>
          <a:srcRect/>
          <a:stretch/>
        </p:blipFill>
        <p:spPr>
          <a:xfrm>
            <a:off x="5231" y="-4483"/>
            <a:ext cx="12258655" cy="6905615"/>
          </a:xfrm>
          <a:prstGeom prst="rect">
            <a:avLst/>
          </a:prstGeom>
        </p:spPr>
      </p:pic>
      <p:sp>
        <p:nvSpPr>
          <p:cNvPr id="6" name="TextBox 5">
            <a:extLst>
              <a:ext uri="{FF2B5EF4-FFF2-40B4-BE49-F238E27FC236}">
                <a16:creationId xmlns:a16="http://schemas.microsoft.com/office/drawing/2014/main" id="{26052F12-E197-4F0D-9D89-13BFFECB8D4C}"/>
              </a:ext>
            </a:extLst>
          </p:cNvPr>
          <p:cNvSpPr txBox="1"/>
          <p:nvPr/>
        </p:nvSpPr>
        <p:spPr>
          <a:xfrm flipH="1">
            <a:off x="9144000" y="123825"/>
            <a:ext cx="263842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5000" u="sng" dirty="0">
                <a:cs typeface="Calibri"/>
              </a:rPr>
              <a:t>Animals</a:t>
            </a:r>
          </a:p>
        </p:txBody>
      </p:sp>
      <p:sp>
        <p:nvSpPr>
          <p:cNvPr id="7" name="TextBox 6">
            <a:extLst>
              <a:ext uri="{FF2B5EF4-FFF2-40B4-BE49-F238E27FC236}">
                <a16:creationId xmlns:a16="http://schemas.microsoft.com/office/drawing/2014/main" id="{45E51A06-3EC9-4F40-963A-6E12F1C0330E}"/>
              </a:ext>
            </a:extLst>
          </p:cNvPr>
          <p:cNvSpPr txBox="1"/>
          <p:nvPr/>
        </p:nvSpPr>
        <p:spPr>
          <a:xfrm>
            <a:off x="8324850" y="1009650"/>
            <a:ext cx="3676650"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700" b="1" dirty="0">
                <a:latin typeface="&amp;quot"/>
              </a:rPr>
              <a:t>Many animals live at the North Pole, commonly referred to as the Arctic region, including Arctic Foxes, Arctic Hares, Alaskan Malamutes, Polar Bears, Seals and Beluga Whales.</a:t>
            </a:r>
            <a:r>
              <a:rPr lang="en-US" sz="1700" dirty="0">
                <a:latin typeface="&amp;quot"/>
              </a:rPr>
              <a:t> </a:t>
            </a:r>
            <a:r>
              <a:rPr lang="en-US" sz="1700" b="1" dirty="0">
                <a:latin typeface="&amp;quot"/>
              </a:rPr>
              <a:t>Some animals live closer to the bottom of the Arctic region, like Malamutes, while others live close to the physical North Pole like Polar Bears, Seals and Whales.</a:t>
            </a:r>
            <a:endParaRPr lang="en-US" sz="1700">
              <a:cs typeface="Calibri"/>
            </a:endParaRPr>
          </a:p>
          <a:p>
            <a:pPr algn="just"/>
            <a:endParaRPr lang="en-US" sz="1700" b="1" dirty="0">
              <a:latin typeface="&amp;quot"/>
            </a:endParaRPr>
          </a:p>
          <a:p>
            <a:pPr algn="just"/>
            <a:r>
              <a:rPr lang="en-US" sz="1700" b="1" dirty="0">
                <a:latin typeface="&amp;quot"/>
              </a:rPr>
              <a:t>Animals that live in the extreme cold of the North Pole are highly adapted to survive the weather conditions. Most have a thick coat of fur that grows thicker and whiter during the coldest and snowiest part of the year. Fur not only provides warmth but also camouflage.</a:t>
            </a:r>
            <a:endParaRPr lang="en-US" sz="1700">
              <a:cs typeface="Calibri"/>
            </a:endParaRPr>
          </a:p>
        </p:txBody>
      </p:sp>
    </p:spTree>
    <p:extLst>
      <p:ext uri="{BB962C8B-B14F-4D97-AF65-F5344CB8AC3E}">
        <p14:creationId xmlns:p14="http://schemas.microsoft.com/office/powerpoint/2010/main" val="313489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outdoor, pond, water, riding&#10;&#10;Description generated with very high confidence">
            <a:extLst>
              <a:ext uri="{FF2B5EF4-FFF2-40B4-BE49-F238E27FC236}">
                <a16:creationId xmlns:a16="http://schemas.microsoft.com/office/drawing/2014/main" id="{331DA228-EFDC-450D-8D04-E63816324D10}"/>
              </a:ext>
            </a:extLst>
          </p:cNvPr>
          <p:cNvPicPr>
            <a:picLocks noChangeAspect="1"/>
          </p:cNvPicPr>
          <p:nvPr/>
        </p:nvPicPr>
        <p:blipFill rotWithShape="1">
          <a:blip r:embed="rId2"/>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AE08F8F3-CC27-4EF4-9BA7-4BB8EEB2D417}"/>
              </a:ext>
            </a:extLst>
          </p:cNvPr>
          <p:cNvSpPr txBox="1"/>
          <p:nvPr/>
        </p:nvSpPr>
        <p:spPr>
          <a:xfrm>
            <a:off x="5495925" y="-161925"/>
            <a:ext cx="27432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5000" u="sng">
                <a:solidFill>
                  <a:schemeClr val="bg1"/>
                </a:solidFill>
                <a:cs typeface="Calibri"/>
              </a:rPr>
              <a:t>Facts</a:t>
            </a:r>
            <a:endParaRPr lang="en-GB" sz="5000" u="sng" dirty="0">
              <a:solidFill>
                <a:schemeClr val="bg1"/>
              </a:solidFill>
              <a:cs typeface="Calibri"/>
            </a:endParaRPr>
          </a:p>
        </p:txBody>
      </p:sp>
      <p:sp>
        <p:nvSpPr>
          <p:cNvPr id="11" name="TextBox 10">
            <a:extLst>
              <a:ext uri="{FF2B5EF4-FFF2-40B4-BE49-F238E27FC236}">
                <a16:creationId xmlns:a16="http://schemas.microsoft.com/office/drawing/2014/main" id="{823C524D-7489-4678-89DE-1890DA256779}"/>
              </a:ext>
            </a:extLst>
          </p:cNvPr>
          <p:cNvSpPr txBox="1"/>
          <p:nvPr/>
        </p:nvSpPr>
        <p:spPr>
          <a:xfrm>
            <a:off x="2019300" y="342900"/>
            <a:ext cx="8239125"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600" dirty="0">
              <a:solidFill>
                <a:schemeClr val="bg1"/>
              </a:solidFill>
              <a:latin typeface="trebuchet ms"/>
            </a:endParaRPr>
          </a:p>
          <a:p>
            <a:pPr algn="just">
              <a:buChar char="•"/>
            </a:pPr>
            <a:r>
              <a:rPr lang="en-US" sz="1600" b="1" dirty="0">
                <a:solidFill>
                  <a:schemeClr val="bg1"/>
                </a:solidFill>
                <a:latin typeface="inherit"/>
              </a:rPr>
              <a:t>The North Pole is the most northerly point on earth and lies directly opposite the South Pole. It is the point at which all the lines of longitude meet.</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If you stand at the North Pole, whichever direction you go in you are heading south.</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The North Pole is located about 725km north of Greenland in the Arctic Ocean. The area is covered by ice most of the time.</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In the late 19th century and early 20th century, several expeditions attempted to reach the pole. In 1909 Robert Peary claimed to have reached the North Pole, although this has not been proven.</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A Norwegian explorer Roald Amundsen is usually considered to be the first person to reach the Pole. He arrived there on May 12, 1926 and also navigated the Northwest Passage.</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The first Polar ice station was built by Russia at the Pole, in 1937. Since then, explorers and adventurers have tried to reach the Pole on a motorbike, by kayak and by parachuting in.</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Nobody actually owns the North Pole, although dozens of planes fly over it every day.</a:t>
            </a:r>
          </a:p>
          <a:p>
            <a:pPr algn="just">
              <a:buChar char="•"/>
            </a:pPr>
            <a:endParaRPr lang="en-US" sz="1600" b="1" dirty="0">
              <a:solidFill>
                <a:schemeClr val="bg1"/>
              </a:solidFill>
              <a:latin typeface="inherit"/>
            </a:endParaRPr>
          </a:p>
          <a:p>
            <a:pPr algn="just">
              <a:buChar char="•"/>
            </a:pPr>
            <a:r>
              <a:rPr lang="en-US" sz="1600" b="1" dirty="0">
                <a:solidFill>
                  <a:schemeClr val="bg1"/>
                </a:solidFill>
                <a:latin typeface="inherit"/>
              </a:rPr>
              <a:t>It is permanently dark at the North Pole for 6 months of the year, and light for the other 6 months of the year. This is because of the tilt of the earth on its axis.</a:t>
            </a:r>
          </a:p>
        </p:txBody>
      </p:sp>
    </p:spTree>
    <p:extLst>
      <p:ext uri="{BB962C8B-B14F-4D97-AF65-F5344CB8AC3E}">
        <p14:creationId xmlns:p14="http://schemas.microsoft.com/office/powerpoint/2010/main" val="307693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large mountain in the background&#10;&#10;Description generated with very high confidence">
            <a:extLst>
              <a:ext uri="{FF2B5EF4-FFF2-40B4-BE49-F238E27FC236}">
                <a16:creationId xmlns:a16="http://schemas.microsoft.com/office/drawing/2014/main" id="{9C9B0A36-5F5D-4308-9019-A8DD1036A280}"/>
              </a:ext>
            </a:extLst>
          </p:cNvPr>
          <p:cNvPicPr>
            <a:picLocks noChangeAspect="1"/>
          </p:cNvPicPr>
          <p:nvPr/>
        </p:nvPicPr>
        <p:blipFill rotWithShape="1">
          <a:blip r:embed="rId2"/>
          <a:srcRect t="10873" b="14127"/>
          <a:stretch/>
        </p:blipFill>
        <p:spPr>
          <a:xfrm>
            <a:off x="20" y="10"/>
            <a:ext cx="12191980" cy="6857990"/>
          </a:xfrm>
          <a:prstGeom prst="rect">
            <a:avLst/>
          </a:prstGeom>
        </p:spPr>
      </p:pic>
      <p:sp>
        <p:nvSpPr>
          <p:cNvPr id="6" name="TextBox 5">
            <a:extLst>
              <a:ext uri="{FF2B5EF4-FFF2-40B4-BE49-F238E27FC236}">
                <a16:creationId xmlns:a16="http://schemas.microsoft.com/office/drawing/2014/main" id="{6114B26D-FE80-4B6D-A0BC-32D26B7543CF}"/>
              </a:ext>
            </a:extLst>
          </p:cNvPr>
          <p:cNvSpPr txBox="1"/>
          <p:nvPr/>
        </p:nvSpPr>
        <p:spPr>
          <a:xfrm>
            <a:off x="403059" y="4333374"/>
            <a:ext cx="1145606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GeographEditWeb"/>
              </a:rPr>
              <a:t>From the South Pole, all directions are north. Its latitude is 90 degrees south, and all lines of longitude meet there (as well as at the North Pole, on the opposite end of the Earth).</a:t>
            </a:r>
            <a:br>
              <a:rPr lang="en-US" b="1" dirty="0"/>
            </a:br>
            <a:br>
              <a:rPr lang="en-US" b="1" dirty="0"/>
            </a:br>
            <a:r>
              <a:rPr lang="en-US" b="1">
                <a:solidFill>
                  <a:schemeClr val="bg1"/>
                </a:solidFill>
                <a:latin typeface="GeographEditWeb"/>
              </a:rPr>
              <a:t>The South Pole is located on Antarctica, one of the Earth's seven continents. Although land at the South Pole is only about a hundred meters above sea level, the ice sheet above it is roughly 2,700 meters (9,000 feet) thick. This elevation makes the South Pole much colder than the North Pole, which sits in the middle of the Arctic Ocean. In fact, the warmest temperature ever recorded at the South Pole was a freezing -12.3 degrees Celsius (9.9 degrees Fahrenheit).</a:t>
            </a:r>
            <a:endParaRPr lang="en-US" b="1">
              <a:solidFill>
                <a:schemeClr val="bg1"/>
              </a:solidFill>
            </a:endParaRPr>
          </a:p>
        </p:txBody>
      </p:sp>
      <p:sp>
        <p:nvSpPr>
          <p:cNvPr id="7" name="TextBox 6">
            <a:extLst>
              <a:ext uri="{FF2B5EF4-FFF2-40B4-BE49-F238E27FC236}">
                <a16:creationId xmlns:a16="http://schemas.microsoft.com/office/drawing/2014/main" id="{85D0202F-F60E-4FAE-94EF-9629063E1A9E}"/>
              </a:ext>
            </a:extLst>
          </p:cNvPr>
          <p:cNvSpPr txBox="1"/>
          <p:nvPr/>
        </p:nvSpPr>
        <p:spPr>
          <a:xfrm>
            <a:off x="4313321" y="342900"/>
            <a:ext cx="418698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000" u="sng">
                <a:solidFill>
                  <a:schemeClr val="bg1"/>
                </a:solidFill>
                <a:cs typeface="Calibri"/>
              </a:rPr>
              <a:t>South Pole </a:t>
            </a:r>
            <a:endParaRPr lang="en-GB" sz="5000" u="sng" dirty="0">
              <a:solidFill>
                <a:schemeClr val="bg1"/>
              </a:solidFill>
              <a:cs typeface="Calibri"/>
            </a:endParaRPr>
          </a:p>
        </p:txBody>
      </p:sp>
    </p:spTree>
    <p:extLst>
      <p:ext uri="{BB962C8B-B14F-4D97-AF65-F5344CB8AC3E}">
        <p14:creationId xmlns:p14="http://schemas.microsoft.com/office/powerpoint/2010/main" val="296659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enguin in the snow&#10;&#10;Description generated with very high confidence">
            <a:extLst>
              <a:ext uri="{FF2B5EF4-FFF2-40B4-BE49-F238E27FC236}">
                <a16:creationId xmlns:a16="http://schemas.microsoft.com/office/drawing/2014/main" id="{7F929D07-9E2D-4244-B4AA-423CBEF80FA3}"/>
              </a:ext>
            </a:extLst>
          </p:cNvPr>
          <p:cNvPicPr>
            <a:picLocks noChangeAspect="1"/>
          </p:cNvPicPr>
          <p:nvPr/>
        </p:nvPicPr>
        <p:blipFill rotWithShape="1">
          <a:blip r:embed="rId2"/>
          <a:srcRect l="3556" r="1" b="1"/>
          <a:stretch/>
        </p:blipFill>
        <p:spPr>
          <a:xfrm>
            <a:off x="20" y="10"/>
            <a:ext cx="12191980" cy="6857990"/>
          </a:xfrm>
          <a:prstGeom prst="rect">
            <a:avLst/>
          </a:prstGeom>
        </p:spPr>
      </p:pic>
      <p:sp>
        <p:nvSpPr>
          <p:cNvPr id="9" name="TextBox 8">
            <a:extLst>
              <a:ext uri="{FF2B5EF4-FFF2-40B4-BE49-F238E27FC236}">
                <a16:creationId xmlns:a16="http://schemas.microsoft.com/office/drawing/2014/main" id="{B4CEC825-79E1-4B48-889D-1283848D1DEC}"/>
              </a:ext>
            </a:extLst>
          </p:cNvPr>
          <p:cNvSpPr txBox="1"/>
          <p:nvPr/>
        </p:nvSpPr>
        <p:spPr>
          <a:xfrm>
            <a:off x="5115427" y="2006"/>
            <a:ext cx="289359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5000" u="sng">
                <a:solidFill>
                  <a:schemeClr val="bg1"/>
                </a:solidFill>
                <a:cs typeface="Calibri"/>
              </a:rPr>
              <a:t>Animals</a:t>
            </a:r>
            <a:endParaRPr lang="en-GB" sz="5000" u="sng" dirty="0">
              <a:solidFill>
                <a:schemeClr val="bg1"/>
              </a:solidFill>
              <a:cs typeface="Calibri"/>
            </a:endParaRPr>
          </a:p>
        </p:txBody>
      </p:sp>
      <p:sp>
        <p:nvSpPr>
          <p:cNvPr id="10" name="TextBox 9">
            <a:extLst>
              <a:ext uri="{FF2B5EF4-FFF2-40B4-BE49-F238E27FC236}">
                <a16:creationId xmlns:a16="http://schemas.microsoft.com/office/drawing/2014/main" id="{31D67511-8071-43B6-B98E-ABB1B4C0AB2D}"/>
              </a:ext>
            </a:extLst>
          </p:cNvPr>
          <p:cNvSpPr txBox="1"/>
          <p:nvPr/>
        </p:nvSpPr>
        <p:spPr>
          <a:xfrm>
            <a:off x="1435768" y="3310311"/>
            <a:ext cx="908986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solidFill>
                  <a:schemeClr val="tx1">
                    <a:lumMod val="85000"/>
                    <a:lumOff val="15000"/>
                  </a:schemeClr>
                </a:solidFill>
                <a:latin typeface="Open Sans"/>
              </a:rPr>
              <a:t>Antarctica has an abundance of animal life including the charismatic mega fauna that you have seen pictures and videos of, though you may be surprised to find that they live far more interesting and complex lives than you imagine. Almost all of these animals are dependent on the sea, the largest truly land animal is a wingless midge about 13mm / 0.5 of an inch long. As the animal life is dependent on the sea and are mainly warm blooded, they tend to be pretty large as a survival technique against the extreme and relentless cold. That Antarctica can support such an abundance of large animals is a result of the productivity of the southern polar sea.</a:t>
            </a:r>
            <a:endParaRPr lang="en-US" b="1" dirty="0">
              <a:solidFill>
                <a:schemeClr val="tx1">
                  <a:lumMod val="85000"/>
                  <a:lumOff val="15000"/>
                </a:schemeClr>
              </a:solidFill>
              <a:cs typeface="Calibri" panose="020F0502020204030204"/>
            </a:endParaRPr>
          </a:p>
        </p:txBody>
      </p:sp>
    </p:spTree>
    <p:extLst>
      <p:ext uri="{BB962C8B-B14F-4D97-AF65-F5344CB8AC3E}">
        <p14:creationId xmlns:p14="http://schemas.microsoft.com/office/powerpoint/2010/main" val="232381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snow covered mountain&#10;&#10;Description generated with very high confidence">
            <a:extLst>
              <a:ext uri="{FF2B5EF4-FFF2-40B4-BE49-F238E27FC236}">
                <a16:creationId xmlns:a16="http://schemas.microsoft.com/office/drawing/2014/main" id="{09D1C310-1551-4E06-B11D-9FF8D5F53C8D}"/>
              </a:ext>
            </a:extLst>
          </p:cNvPr>
          <p:cNvPicPr>
            <a:picLocks noChangeAspect="1"/>
          </p:cNvPicPr>
          <p:nvPr/>
        </p:nvPicPr>
        <p:blipFill rotWithShape="1">
          <a:blip r:embed="rId2"/>
          <a:srcRect l="1778" r="1" b="1"/>
          <a:stretch/>
        </p:blipFill>
        <p:spPr>
          <a:xfrm>
            <a:off x="20" y="10"/>
            <a:ext cx="12191980" cy="6857990"/>
          </a:xfrm>
          <a:prstGeom prst="rect">
            <a:avLst/>
          </a:prstGeom>
        </p:spPr>
      </p:pic>
      <p:sp>
        <p:nvSpPr>
          <p:cNvPr id="8" name="TextBox 7">
            <a:extLst>
              <a:ext uri="{FF2B5EF4-FFF2-40B4-BE49-F238E27FC236}">
                <a16:creationId xmlns:a16="http://schemas.microsoft.com/office/drawing/2014/main" id="{66866620-7EC7-4B4F-A4AA-A72BE5E24BE8}"/>
              </a:ext>
            </a:extLst>
          </p:cNvPr>
          <p:cNvSpPr txBox="1"/>
          <p:nvPr/>
        </p:nvSpPr>
        <p:spPr>
          <a:xfrm>
            <a:off x="4754479" y="2005"/>
            <a:ext cx="183080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000" b="1" u="sng" dirty="0">
                <a:solidFill>
                  <a:schemeClr val="bg1"/>
                </a:solidFill>
                <a:cs typeface="Calibri"/>
              </a:rPr>
              <a:t>Facts </a:t>
            </a:r>
          </a:p>
        </p:txBody>
      </p:sp>
      <p:sp>
        <p:nvSpPr>
          <p:cNvPr id="9" name="TextBox 8">
            <a:extLst>
              <a:ext uri="{FF2B5EF4-FFF2-40B4-BE49-F238E27FC236}">
                <a16:creationId xmlns:a16="http://schemas.microsoft.com/office/drawing/2014/main" id="{FD6E94A8-6320-4B9E-A00A-C109A89DFE2E}"/>
              </a:ext>
            </a:extLst>
          </p:cNvPr>
          <p:cNvSpPr txBox="1"/>
          <p:nvPr/>
        </p:nvSpPr>
        <p:spPr>
          <a:xfrm>
            <a:off x="2631347" y="1848626"/>
            <a:ext cx="935417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har char="•"/>
            </a:pPr>
            <a:r>
              <a:rPr lang="en-US" b="1" dirty="0">
                <a:latin typeface="Arial"/>
                <a:cs typeface="Arial"/>
              </a:rPr>
              <a:t> </a:t>
            </a:r>
            <a:r>
              <a:rPr lang="en-US" b="1">
                <a:latin typeface="Arial"/>
                <a:cs typeface="Arial"/>
              </a:rPr>
              <a:t>Antartica is the southernmost continent on </a:t>
            </a:r>
            <a:r>
              <a:rPr lang="en-US" b="1" dirty="0">
                <a:latin typeface="Arial"/>
                <a:cs typeface="Arial"/>
              </a:rPr>
              <a:t>Earth.      </a:t>
            </a:r>
            <a:endParaRPr lang="en-US" b="1">
              <a:latin typeface="Calibri" panose="020F0502020204030204"/>
              <a:cs typeface="Calibri" panose="020F0502020204030204"/>
            </a:endParaRPr>
          </a:p>
          <a:p>
            <a:pPr algn="just"/>
            <a:r>
              <a:rPr lang="en-US" b="1" dirty="0">
                <a:latin typeface="Arial"/>
                <a:cs typeface="Arial"/>
              </a:rPr>
              <a:t>                                      </a:t>
            </a:r>
            <a:endParaRPr lang="en-US" b="1">
              <a:cs typeface="Calibri"/>
            </a:endParaRPr>
          </a:p>
          <a:p>
            <a:pPr algn="just">
              <a:buChar char="•"/>
            </a:pPr>
            <a:r>
              <a:rPr lang="en-US" b="1" dirty="0">
                <a:latin typeface="Arial"/>
                <a:cs typeface="Arial"/>
              </a:rPr>
              <a:t>The South Pole is found in Antarctica.       </a:t>
            </a:r>
          </a:p>
          <a:p>
            <a:pPr algn="just"/>
            <a:r>
              <a:rPr lang="en-US" b="1" dirty="0">
                <a:latin typeface="Arial"/>
                <a:cs typeface="Arial"/>
              </a:rPr>
              <a:t>                                                                      </a:t>
            </a:r>
            <a:endParaRPr lang="en-US" b="1" dirty="0">
              <a:cs typeface="Calibri" panose="020F0502020204030204"/>
            </a:endParaRPr>
          </a:p>
          <a:p>
            <a:pPr algn="just">
              <a:buChar char="•"/>
            </a:pPr>
            <a:r>
              <a:rPr lang="en-US" b="1" dirty="0">
                <a:latin typeface="Arial"/>
                <a:cs typeface="Arial"/>
              </a:rPr>
              <a:t>Antarctica is surrounded by the Southern Ocean.   </a:t>
            </a:r>
          </a:p>
          <a:p>
            <a:pPr algn="just"/>
            <a:r>
              <a:rPr lang="en-US" b="1" dirty="0">
                <a:latin typeface="Arial"/>
                <a:cs typeface="Arial"/>
              </a:rPr>
              <a:t>                                              </a:t>
            </a:r>
            <a:endParaRPr lang="en-US" b="1" dirty="0">
              <a:cs typeface="Calibri" panose="020F0502020204030204"/>
            </a:endParaRPr>
          </a:p>
          <a:p>
            <a:pPr algn="just">
              <a:buChar char="•"/>
            </a:pPr>
            <a:r>
              <a:rPr lang="en-US" b="1" dirty="0">
                <a:latin typeface="Arial"/>
                <a:cs typeface="Arial"/>
              </a:rPr>
              <a:t>Antarctica is bigger than Europe and almost double the size of Australia.  </a:t>
            </a:r>
          </a:p>
          <a:p>
            <a:pPr algn="just"/>
            <a:endParaRPr lang="en-US" b="1" dirty="0">
              <a:cs typeface="Calibri" panose="020F0502020204030204"/>
            </a:endParaRPr>
          </a:p>
          <a:p>
            <a:pPr algn="just">
              <a:buChar char="•"/>
            </a:pPr>
            <a:r>
              <a:rPr lang="en-US" b="1">
                <a:latin typeface="Arial"/>
                <a:cs typeface="Arial"/>
              </a:rPr>
              <a:t>Most of Antarctica is covered in ice over 1.6 Kilometres thick (1 Mile). </a:t>
            </a:r>
            <a:endParaRPr lang="en-US" b="1" dirty="0">
              <a:latin typeface="Arial"/>
              <a:cs typeface="Arial"/>
            </a:endParaRPr>
          </a:p>
          <a:p>
            <a:pPr algn="just"/>
            <a:r>
              <a:rPr lang="en-US" b="1" dirty="0">
                <a:latin typeface="Arial"/>
                <a:cs typeface="Arial"/>
              </a:rPr>
              <a:t>             </a:t>
            </a:r>
            <a:endParaRPr lang="en-US" b="1" dirty="0">
              <a:cs typeface="Calibri" panose="020F0502020204030204"/>
            </a:endParaRPr>
          </a:p>
          <a:p>
            <a:pPr algn="just">
              <a:buChar char="•"/>
            </a:pPr>
            <a:r>
              <a:rPr lang="en-US" b="1" dirty="0">
                <a:latin typeface="Arial"/>
                <a:cs typeface="Arial"/>
              </a:rPr>
              <a:t>Because it experiences such little rain, Antarctica is considered a desert.    </a:t>
            </a:r>
          </a:p>
          <a:p>
            <a:pPr algn="just"/>
            <a:r>
              <a:rPr lang="en-US" b="1" dirty="0">
                <a:latin typeface="Arial"/>
                <a:cs typeface="Arial"/>
              </a:rPr>
              <a:t>   </a:t>
            </a:r>
            <a:endParaRPr lang="en-US" b="1" dirty="0">
              <a:cs typeface="Calibri" panose="020F0502020204030204"/>
            </a:endParaRPr>
          </a:p>
          <a:p>
            <a:pPr algn="just">
              <a:buChar char="•"/>
            </a:pPr>
            <a:r>
              <a:rPr lang="en-US" b="1" dirty="0">
                <a:latin typeface="Arial"/>
                <a:cs typeface="Arial"/>
              </a:rPr>
              <a:t>The coldest recorded temperature on Earth occurred in 1983 at Vostok Station, Antarctica, measuring a rather chilly −89.2 °C (−128.6 °F).  </a:t>
            </a:r>
          </a:p>
          <a:p>
            <a:pPr algn="just"/>
            <a:r>
              <a:rPr lang="en-US" b="1" dirty="0">
                <a:latin typeface="Arial"/>
                <a:cs typeface="Arial"/>
              </a:rPr>
              <a:t>                  </a:t>
            </a:r>
            <a:endParaRPr lang="en-US" b="1" dirty="0">
              <a:cs typeface="Calibri" panose="020F0502020204030204"/>
            </a:endParaRPr>
          </a:p>
          <a:p>
            <a:pPr algn="just">
              <a:buChar char="•"/>
            </a:pPr>
            <a:r>
              <a:rPr lang="en-US" b="1" dirty="0">
                <a:latin typeface="Arial"/>
                <a:cs typeface="Arial"/>
              </a:rPr>
              <a:t>While humans don’t permanently reside in Antarctica, several thousand people live and work at various research facilities found on the continent.</a:t>
            </a:r>
          </a:p>
        </p:txBody>
      </p:sp>
    </p:spTree>
    <p:extLst>
      <p:ext uri="{BB962C8B-B14F-4D97-AF65-F5344CB8AC3E}">
        <p14:creationId xmlns:p14="http://schemas.microsoft.com/office/powerpoint/2010/main" val="242427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erson flying through the air on a snow covered mountain&#10;&#10;Description generated with very high confidence">
            <a:extLst>
              <a:ext uri="{FF2B5EF4-FFF2-40B4-BE49-F238E27FC236}">
                <a16:creationId xmlns:a16="http://schemas.microsoft.com/office/drawing/2014/main" id="{59EC7598-E610-4CD5-BE36-FE362E2C140B}"/>
              </a:ext>
            </a:extLst>
          </p:cNvPr>
          <p:cNvPicPr>
            <a:picLocks noChangeAspect="1"/>
          </p:cNvPicPr>
          <p:nvPr/>
        </p:nvPicPr>
        <p:blipFill rotWithShape="1">
          <a:blip r:embed="rId2"/>
          <a:srcRect l="36712" t="-391" r="-160" b="394"/>
          <a:stretch/>
        </p:blipFill>
        <p:spPr>
          <a:xfrm>
            <a:off x="3321" y="-53778"/>
            <a:ext cx="6378055" cy="6918612"/>
          </a:xfrm>
          <a:prstGeom prst="rect">
            <a:avLst/>
          </a:prstGeom>
        </p:spPr>
      </p:pic>
      <p:sp>
        <p:nvSpPr>
          <p:cNvPr id="6" name="TextBox 5">
            <a:extLst>
              <a:ext uri="{FF2B5EF4-FFF2-40B4-BE49-F238E27FC236}">
                <a16:creationId xmlns:a16="http://schemas.microsoft.com/office/drawing/2014/main" id="{A30FAECF-8E40-40EC-8CFE-8F96ECC07BDA}"/>
              </a:ext>
            </a:extLst>
          </p:cNvPr>
          <p:cNvSpPr txBox="1"/>
          <p:nvPr/>
        </p:nvSpPr>
        <p:spPr>
          <a:xfrm>
            <a:off x="2122098" y="-221411"/>
            <a:ext cx="27432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5000" b="1" u="sng"/>
              <a:t>North</a:t>
            </a:r>
            <a:endParaRPr lang="en-GB" sz="5000" b="1" u="sng">
              <a:cs typeface="Calibri"/>
            </a:endParaRPr>
          </a:p>
        </p:txBody>
      </p:sp>
      <p:pic>
        <p:nvPicPr>
          <p:cNvPr id="8" name="Picture 8" descr="A penguin in the snow&#10;&#10;Description generated with very high confidence">
            <a:extLst>
              <a:ext uri="{FF2B5EF4-FFF2-40B4-BE49-F238E27FC236}">
                <a16:creationId xmlns:a16="http://schemas.microsoft.com/office/drawing/2014/main" id="{E270EAAA-D6A1-40A7-890F-02419307615C}"/>
              </a:ext>
            </a:extLst>
          </p:cNvPr>
          <p:cNvPicPr>
            <a:picLocks noChangeAspect="1"/>
          </p:cNvPicPr>
          <p:nvPr/>
        </p:nvPicPr>
        <p:blipFill>
          <a:blip r:embed="rId3"/>
          <a:stretch>
            <a:fillRect/>
          </a:stretch>
        </p:blipFill>
        <p:spPr>
          <a:xfrm>
            <a:off x="6251276" y="-53196"/>
            <a:ext cx="5943599" cy="6906883"/>
          </a:xfrm>
          <a:prstGeom prst="rect">
            <a:avLst/>
          </a:prstGeom>
        </p:spPr>
      </p:pic>
      <p:sp>
        <p:nvSpPr>
          <p:cNvPr id="7" name="TextBox 6">
            <a:extLst>
              <a:ext uri="{FF2B5EF4-FFF2-40B4-BE49-F238E27FC236}">
                <a16:creationId xmlns:a16="http://schemas.microsoft.com/office/drawing/2014/main" id="{E9086E12-C3EB-4389-9CD5-AD49CDE0A661}"/>
              </a:ext>
            </a:extLst>
          </p:cNvPr>
          <p:cNvSpPr txBox="1"/>
          <p:nvPr/>
        </p:nvSpPr>
        <p:spPr>
          <a:xfrm>
            <a:off x="8260331" y="-869291"/>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5000" i="1" dirty="0">
              <a:cs typeface="Calibri"/>
            </a:endParaRPr>
          </a:p>
          <a:p>
            <a:pPr algn="l"/>
            <a:r>
              <a:rPr lang="en-GB" sz="5000" b="1" u="sng">
                <a:cs typeface="Calibri"/>
              </a:rPr>
              <a:t>South</a:t>
            </a:r>
            <a:endParaRPr lang="en-GB" sz="5000" i="1" u="sng" dirty="0">
              <a:cs typeface="Calibri"/>
            </a:endParaRPr>
          </a:p>
        </p:txBody>
      </p:sp>
      <p:sp>
        <p:nvSpPr>
          <p:cNvPr id="10" name="TextBox 9">
            <a:extLst>
              <a:ext uri="{FF2B5EF4-FFF2-40B4-BE49-F238E27FC236}">
                <a16:creationId xmlns:a16="http://schemas.microsoft.com/office/drawing/2014/main" id="{30F3E95E-AA98-47E3-A021-F2B5149E1290}"/>
              </a:ext>
            </a:extLst>
          </p:cNvPr>
          <p:cNvSpPr txBox="1"/>
          <p:nvPr/>
        </p:nvSpPr>
        <p:spPr>
          <a:xfrm>
            <a:off x="1717734" y="639433"/>
            <a:ext cx="30163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cs typeface="Calibri"/>
              </a:rPr>
              <a:t>Sea </a:t>
            </a:r>
            <a:r>
              <a:rPr lang="en-GB" sz="2000" b="1">
                <a:cs typeface="Calibri"/>
              </a:rPr>
              <a:t>surrounded by land </a:t>
            </a:r>
            <a:endParaRPr lang="en-GB" sz="2000" b="1" dirty="0">
              <a:cs typeface="Calibri"/>
            </a:endParaRPr>
          </a:p>
        </p:txBody>
      </p:sp>
      <p:sp>
        <p:nvSpPr>
          <p:cNvPr id="11" name="TextBox 10">
            <a:extLst>
              <a:ext uri="{FF2B5EF4-FFF2-40B4-BE49-F238E27FC236}">
                <a16:creationId xmlns:a16="http://schemas.microsoft.com/office/drawing/2014/main" id="{CBC689B6-F526-4CC6-9301-8EFE92108D6A}"/>
              </a:ext>
            </a:extLst>
          </p:cNvPr>
          <p:cNvSpPr txBox="1"/>
          <p:nvPr/>
        </p:nvSpPr>
        <p:spPr>
          <a:xfrm>
            <a:off x="1716836" y="1041100"/>
            <a:ext cx="26138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21st  June midsummer, </a:t>
            </a:r>
            <a:r>
              <a:rPr lang="en-GB" sz="2000" b="1" dirty="0">
                <a:cs typeface="Calibri"/>
              </a:rPr>
              <a:t>light for 24 hours </a:t>
            </a:r>
          </a:p>
        </p:txBody>
      </p:sp>
      <p:sp>
        <p:nvSpPr>
          <p:cNvPr id="12" name="TextBox 11">
            <a:extLst>
              <a:ext uri="{FF2B5EF4-FFF2-40B4-BE49-F238E27FC236}">
                <a16:creationId xmlns:a16="http://schemas.microsoft.com/office/drawing/2014/main" id="{C85F423C-6C3F-4D21-A2B4-8F8F068DE279}"/>
              </a:ext>
            </a:extLst>
          </p:cNvPr>
          <p:cNvSpPr txBox="1"/>
          <p:nvPr/>
        </p:nvSpPr>
        <p:spPr>
          <a:xfrm>
            <a:off x="1715938" y="1658429"/>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21st  December midwinter, dark for 24 hours</a:t>
            </a:r>
            <a:r>
              <a:rPr lang="en-GB" dirty="0">
                <a:cs typeface="Calibri"/>
              </a:rPr>
              <a:t> </a:t>
            </a:r>
          </a:p>
        </p:txBody>
      </p:sp>
      <p:sp>
        <p:nvSpPr>
          <p:cNvPr id="13" name="TextBox 12">
            <a:extLst>
              <a:ext uri="{FF2B5EF4-FFF2-40B4-BE49-F238E27FC236}">
                <a16:creationId xmlns:a16="http://schemas.microsoft.com/office/drawing/2014/main" id="{23AFF1C4-8265-43D7-9B1A-03AA287F2011}"/>
              </a:ext>
            </a:extLst>
          </p:cNvPr>
          <p:cNvSpPr txBox="1"/>
          <p:nvPr/>
        </p:nvSpPr>
        <p:spPr>
          <a:xfrm>
            <a:off x="1657528" y="259205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Temperature 13c to -43c</a:t>
            </a:r>
            <a:endParaRPr lang="en-GB" sz="2000" b="1" dirty="0">
              <a:cs typeface="Calibri"/>
            </a:endParaRPr>
          </a:p>
        </p:txBody>
      </p:sp>
      <p:sp>
        <p:nvSpPr>
          <p:cNvPr id="14" name="TextBox 13">
            <a:extLst>
              <a:ext uri="{FF2B5EF4-FFF2-40B4-BE49-F238E27FC236}">
                <a16:creationId xmlns:a16="http://schemas.microsoft.com/office/drawing/2014/main" id="{961CAE19-85CA-4BDF-BC0C-52798FC61114}"/>
              </a:ext>
            </a:extLst>
          </p:cNvPr>
          <p:cNvSpPr txBox="1"/>
          <p:nvPr/>
        </p:nvSpPr>
        <p:spPr>
          <a:xfrm>
            <a:off x="7853272" y="635840"/>
            <a:ext cx="288697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cs typeface="Calibri"/>
              </a:rPr>
              <a:t>Land surrounded </a:t>
            </a:r>
            <a:r>
              <a:rPr lang="en-GB" sz="2000" b="1">
                <a:cs typeface="Calibri"/>
              </a:rPr>
              <a:t>by  sea</a:t>
            </a:r>
          </a:p>
          <a:p>
            <a:endParaRPr lang="en-GB" sz="2000" b="1" dirty="0">
              <a:cs typeface="Calibri"/>
            </a:endParaRPr>
          </a:p>
          <a:p>
            <a:endParaRPr lang="en-GB" sz="2000" b="1" dirty="0">
              <a:cs typeface="Calibri"/>
            </a:endParaRPr>
          </a:p>
        </p:txBody>
      </p:sp>
      <p:sp>
        <p:nvSpPr>
          <p:cNvPr id="15" name="TextBox 14">
            <a:extLst>
              <a:ext uri="{FF2B5EF4-FFF2-40B4-BE49-F238E27FC236}">
                <a16:creationId xmlns:a16="http://schemas.microsoft.com/office/drawing/2014/main" id="{73923358-E2E6-42AE-9D30-143BCBFE3B7B}"/>
              </a:ext>
            </a:extLst>
          </p:cNvPr>
          <p:cNvSpPr txBox="1"/>
          <p:nvPr/>
        </p:nvSpPr>
        <p:spPr>
          <a:xfrm>
            <a:off x="7852373" y="1095016"/>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21st June midwinter, dark for 24 hours  </a:t>
            </a:r>
            <a:endParaRPr lang="en-GB" sz="2000" b="1" dirty="0">
              <a:cs typeface="Calibri"/>
            </a:endParaRPr>
          </a:p>
        </p:txBody>
      </p:sp>
      <p:sp>
        <p:nvSpPr>
          <p:cNvPr id="17" name="TextBox 16">
            <a:extLst>
              <a:ext uri="{FF2B5EF4-FFF2-40B4-BE49-F238E27FC236}">
                <a16:creationId xmlns:a16="http://schemas.microsoft.com/office/drawing/2014/main" id="{D20B7F33-F09B-4205-AC06-69B70BF8AAF3}"/>
              </a:ext>
            </a:extLst>
          </p:cNvPr>
          <p:cNvSpPr txBox="1"/>
          <p:nvPr/>
        </p:nvSpPr>
        <p:spPr>
          <a:xfrm>
            <a:off x="7850577" y="1797709"/>
            <a:ext cx="32895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cs typeface="Calibri"/>
              </a:rPr>
              <a:t>21st December midsummer, light for 24 </a:t>
            </a:r>
            <a:r>
              <a:rPr lang="en-GB" sz="2000" b="1">
                <a:cs typeface="Calibri"/>
              </a:rPr>
              <a:t>hours </a:t>
            </a:r>
            <a:endParaRPr lang="en-GB" sz="2000" b="1" dirty="0">
              <a:cs typeface="Calibri"/>
            </a:endParaRPr>
          </a:p>
        </p:txBody>
      </p:sp>
      <p:sp>
        <p:nvSpPr>
          <p:cNvPr id="18" name="TextBox 17">
            <a:extLst>
              <a:ext uri="{FF2B5EF4-FFF2-40B4-BE49-F238E27FC236}">
                <a16:creationId xmlns:a16="http://schemas.microsoft.com/office/drawing/2014/main" id="{002E6ABA-8AA3-4A7B-B464-2D99CE619169}"/>
              </a:ext>
            </a:extLst>
          </p:cNvPr>
          <p:cNvSpPr txBox="1"/>
          <p:nvPr/>
        </p:nvSpPr>
        <p:spPr>
          <a:xfrm>
            <a:off x="7849679" y="2587565"/>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Calibri"/>
              </a:rPr>
              <a:t>Temperature –12.3c to -62c</a:t>
            </a:r>
            <a:endParaRPr lang="en-GB" sz="2000" b="1" dirty="0">
              <a:cs typeface="Calibri"/>
            </a:endParaRPr>
          </a:p>
        </p:txBody>
      </p:sp>
    </p:spTree>
    <p:extLst>
      <p:ext uri="{BB962C8B-B14F-4D97-AF65-F5344CB8AC3E}">
        <p14:creationId xmlns:p14="http://schemas.microsoft.com/office/powerpoint/2010/main" val="208942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drawing&#10;&#10;Description generated with very high confidence">
            <a:extLst>
              <a:ext uri="{FF2B5EF4-FFF2-40B4-BE49-F238E27FC236}">
                <a16:creationId xmlns:a16="http://schemas.microsoft.com/office/drawing/2014/main" id="{A098E89B-A334-4174-A290-385FC7893B33}"/>
              </a:ext>
            </a:extLst>
          </p:cNvPr>
          <p:cNvPicPr>
            <a:picLocks noChangeAspect="1"/>
          </p:cNvPicPr>
          <p:nvPr/>
        </p:nvPicPr>
        <p:blipFill>
          <a:blip r:embed="rId2"/>
          <a:stretch>
            <a:fillRect/>
          </a:stretch>
        </p:blipFill>
        <p:spPr>
          <a:xfrm>
            <a:off x="2216150" y="643466"/>
            <a:ext cx="7759700" cy="5571067"/>
          </a:xfrm>
          <a:prstGeom prst="rect">
            <a:avLst/>
          </a:prstGeom>
        </p:spPr>
      </p:pic>
    </p:spTree>
    <p:extLst>
      <p:ext uri="{BB962C8B-B14F-4D97-AF65-F5344CB8AC3E}">
        <p14:creationId xmlns:p14="http://schemas.microsoft.com/office/powerpoint/2010/main" val="4177974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918</cp:revision>
  <dcterms:created xsi:type="dcterms:W3CDTF">2020-04-14T09:53:25Z</dcterms:created>
  <dcterms:modified xsi:type="dcterms:W3CDTF">2020-04-22T14:58:23Z</dcterms:modified>
</cp:coreProperties>
</file>