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BB87-4B05-43CC-B351-526461EE351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8AE-DDEC-437B-8655-D4A2863C7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2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BB87-4B05-43CC-B351-526461EE351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8AE-DDEC-437B-8655-D4A2863C7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66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BB87-4B05-43CC-B351-526461EE351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8AE-DDEC-437B-8655-D4A2863C7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21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BB87-4B05-43CC-B351-526461EE351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8AE-DDEC-437B-8655-D4A2863C7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15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BB87-4B05-43CC-B351-526461EE351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8AE-DDEC-437B-8655-D4A2863C7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97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BB87-4B05-43CC-B351-526461EE351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8AE-DDEC-437B-8655-D4A2863C7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20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BB87-4B05-43CC-B351-526461EE351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8AE-DDEC-437B-8655-D4A2863C7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40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BB87-4B05-43CC-B351-526461EE351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8AE-DDEC-437B-8655-D4A2863C7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51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BB87-4B05-43CC-B351-526461EE351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8AE-DDEC-437B-8655-D4A2863C7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08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BB87-4B05-43CC-B351-526461EE351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8AE-DDEC-437B-8655-D4A2863C7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8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BB87-4B05-43CC-B351-526461EE351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8AE-DDEC-437B-8655-D4A2863C7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90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6BB87-4B05-43CC-B351-526461EE3518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938AE-DDEC-437B-8655-D4A2863C7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40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71" y="714703"/>
            <a:ext cx="10563529" cy="532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463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20" y="365124"/>
            <a:ext cx="11555205" cy="51948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54511" y="1506022"/>
            <a:ext cx="557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254359" y="2257512"/>
            <a:ext cx="557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154511" y="3016251"/>
            <a:ext cx="557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254359" y="4506366"/>
            <a:ext cx="557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259615" y="3767741"/>
            <a:ext cx="557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191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95" y="714702"/>
            <a:ext cx="11555221" cy="521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86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95" y="714702"/>
            <a:ext cx="11555221" cy="52131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16772" y="2196662"/>
            <a:ext cx="408852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38200" y="2748584"/>
            <a:ext cx="72206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The relative clause refers to how the taxi driver has not yet been paid which explains why he was unhappy.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424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800" y="609600"/>
            <a:ext cx="11505468" cy="518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74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800" y="609600"/>
            <a:ext cx="11505468" cy="518159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633545" y="1690688"/>
            <a:ext cx="1271752" cy="1725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54566" y="3268717"/>
            <a:ext cx="1219200" cy="1566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633545" y="1825625"/>
            <a:ext cx="1271752" cy="3040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077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2" y="746235"/>
            <a:ext cx="12041294" cy="543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821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2" y="746235"/>
            <a:ext cx="12041294" cy="54307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01352" y="2764220"/>
            <a:ext cx="63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501351" y="4285925"/>
            <a:ext cx="63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501350" y="1930771"/>
            <a:ext cx="63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501349" y="5087841"/>
            <a:ext cx="63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501349" y="3509306"/>
            <a:ext cx="63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572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56" y="851338"/>
            <a:ext cx="11368846" cy="512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396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56" y="851338"/>
            <a:ext cx="11368846" cy="51290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72910" y="2259724"/>
            <a:ext cx="7380890" cy="735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82456" y="2680138"/>
            <a:ext cx="983889" cy="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99090" y="3300248"/>
            <a:ext cx="69893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It explains a little bit about their relationship to </a:t>
            </a:r>
            <a:r>
              <a:rPr lang="en-GB" sz="3200" smtClean="0">
                <a:solidFill>
                  <a:srgbClr val="FF0000"/>
                </a:solidFill>
              </a:rPr>
              <a:t>each other</a:t>
            </a:r>
            <a:endParaRPr lang="en-GB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22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71" y="714703"/>
            <a:ext cx="10563529" cy="532756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5412828" y="2522483"/>
            <a:ext cx="1187669" cy="2606565"/>
          </a:xfrm>
          <a:custGeom>
            <a:avLst/>
            <a:gdLst>
              <a:gd name="connsiteX0" fmla="*/ 0 w 1187669"/>
              <a:gd name="connsiteY0" fmla="*/ 0 h 2606565"/>
              <a:gd name="connsiteX1" fmla="*/ 31531 w 1187669"/>
              <a:gd name="connsiteY1" fmla="*/ 115614 h 2606565"/>
              <a:gd name="connsiteX2" fmla="*/ 42041 w 1187669"/>
              <a:gd name="connsiteY2" fmla="*/ 147145 h 2606565"/>
              <a:gd name="connsiteX3" fmla="*/ 63062 w 1187669"/>
              <a:gd name="connsiteY3" fmla="*/ 178676 h 2606565"/>
              <a:gd name="connsiteX4" fmla="*/ 84082 w 1187669"/>
              <a:gd name="connsiteY4" fmla="*/ 262758 h 2606565"/>
              <a:gd name="connsiteX5" fmla="*/ 94593 w 1187669"/>
              <a:gd name="connsiteY5" fmla="*/ 325820 h 2606565"/>
              <a:gd name="connsiteX6" fmla="*/ 105103 w 1187669"/>
              <a:gd name="connsiteY6" fmla="*/ 357351 h 2606565"/>
              <a:gd name="connsiteX7" fmla="*/ 136634 w 1187669"/>
              <a:gd name="connsiteY7" fmla="*/ 462455 h 2606565"/>
              <a:gd name="connsiteX8" fmla="*/ 147144 w 1187669"/>
              <a:gd name="connsiteY8" fmla="*/ 493986 h 2606565"/>
              <a:gd name="connsiteX9" fmla="*/ 168165 w 1187669"/>
              <a:gd name="connsiteY9" fmla="*/ 525517 h 2606565"/>
              <a:gd name="connsiteX10" fmla="*/ 210206 w 1187669"/>
              <a:gd name="connsiteY10" fmla="*/ 620110 h 2606565"/>
              <a:gd name="connsiteX11" fmla="*/ 220717 w 1187669"/>
              <a:gd name="connsiteY11" fmla="*/ 662151 h 2606565"/>
              <a:gd name="connsiteX12" fmla="*/ 241738 w 1187669"/>
              <a:gd name="connsiteY12" fmla="*/ 704193 h 2606565"/>
              <a:gd name="connsiteX13" fmla="*/ 252248 w 1187669"/>
              <a:gd name="connsiteY13" fmla="*/ 735724 h 2606565"/>
              <a:gd name="connsiteX14" fmla="*/ 273269 w 1187669"/>
              <a:gd name="connsiteY14" fmla="*/ 777765 h 2606565"/>
              <a:gd name="connsiteX15" fmla="*/ 294289 w 1187669"/>
              <a:gd name="connsiteY15" fmla="*/ 872358 h 2606565"/>
              <a:gd name="connsiteX16" fmla="*/ 315310 w 1187669"/>
              <a:gd name="connsiteY16" fmla="*/ 914400 h 2606565"/>
              <a:gd name="connsiteX17" fmla="*/ 336331 w 1187669"/>
              <a:gd name="connsiteY17" fmla="*/ 998483 h 2606565"/>
              <a:gd name="connsiteX18" fmla="*/ 367862 w 1187669"/>
              <a:gd name="connsiteY18" fmla="*/ 1198179 h 2606565"/>
              <a:gd name="connsiteX19" fmla="*/ 388882 w 1187669"/>
              <a:gd name="connsiteY19" fmla="*/ 1261241 h 2606565"/>
              <a:gd name="connsiteX20" fmla="*/ 409903 w 1187669"/>
              <a:gd name="connsiteY20" fmla="*/ 1334814 h 2606565"/>
              <a:gd name="connsiteX21" fmla="*/ 430924 w 1187669"/>
              <a:gd name="connsiteY21" fmla="*/ 1366345 h 2606565"/>
              <a:gd name="connsiteX22" fmla="*/ 441434 w 1187669"/>
              <a:gd name="connsiteY22" fmla="*/ 1418896 h 2606565"/>
              <a:gd name="connsiteX23" fmla="*/ 462455 w 1187669"/>
              <a:gd name="connsiteY23" fmla="*/ 1460938 h 2606565"/>
              <a:gd name="connsiteX24" fmla="*/ 472965 w 1187669"/>
              <a:gd name="connsiteY24" fmla="*/ 1524000 h 2606565"/>
              <a:gd name="connsiteX25" fmla="*/ 483475 w 1187669"/>
              <a:gd name="connsiteY25" fmla="*/ 1566041 h 2606565"/>
              <a:gd name="connsiteX26" fmla="*/ 493986 w 1187669"/>
              <a:gd name="connsiteY26" fmla="*/ 1629103 h 2606565"/>
              <a:gd name="connsiteX27" fmla="*/ 504496 w 1187669"/>
              <a:gd name="connsiteY27" fmla="*/ 1681655 h 2606565"/>
              <a:gd name="connsiteX28" fmla="*/ 515006 w 1187669"/>
              <a:gd name="connsiteY28" fmla="*/ 1765738 h 2606565"/>
              <a:gd name="connsiteX29" fmla="*/ 536027 w 1187669"/>
              <a:gd name="connsiteY29" fmla="*/ 1797269 h 2606565"/>
              <a:gd name="connsiteX30" fmla="*/ 546538 w 1187669"/>
              <a:gd name="connsiteY30" fmla="*/ 1828800 h 2606565"/>
              <a:gd name="connsiteX31" fmla="*/ 567558 w 1187669"/>
              <a:gd name="connsiteY31" fmla="*/ 1870841 h 2606565"/>
              <a:gd name="connsiteX32" fmla="*/ 578069 w 1187669"/>
              <a:gd name="connsiteY32" fmla="*/ 1902372 h 2606565"/>
              <a:gd name="connsiteX33" fmla="*/ 609600 w 1187669"/>
              <a:gd name="connsiteY33" fmla="*/ 1933903 h 2606565"/>
              <a:gd name="connsiteX34" fmla="*/ 641131 w 1187669"/>
              <a:gd name="connsiteY34" fmla="*/ 1996965 h 2606565"/>
              <a:gd name="connsiteX35" fmla="*/ 651641 w 1187669"/>
              <a:gd name="connsiteY35" fmla="*/ 2028496 h 2606565"/>
              <a:gd name="connsiteX36" fmla="*/ 672662 w 1187669"/>
              <a:gd name="connsiteY36" fmla="*/ 2070538 h 2606565"/>
              <a:gd name="connsiteX37" fmla="*/ 704193 w 1187669"/>
              <a:gd name="connsiteY37" fmla="*/ 2186151 h 2606565"/>
              <a:gd name="connsiteX38" fmla="*/ 714703 w 1187669"/>
              <a:gd name="connsiteY38" fmla="*/ 2217683 h 2606565"/>
              <a:gd name="connsiteX39" fmla="*/ 746234 w 1187669"/>
              <a:gd name="connsiteY39" fmla="*/ 2249214 h 2606565"/>
              <a:gd name="connsiteX40" fmla="*/ 788275 w 1187669"/>
              <a:gd name="connsiteY40" fmla="*/ 2312276 h 2606565"/>
              <a:gd name="connsiteX41" fmla="*/ 809296 w 1187669"/>
              <a:gd name="connsiteY41" fmla="*/ 2343807 h 2606565"/>
              <a:gd name="connsiteX42" fmla="*/ 840827 w 1187669"/>
              <a:gd name="connsiteY42" fmla="*/ 2375338 h 2606565"/>
              <a:gd name="connsiteX43" fmla="*/ 872358 w 1187669"/>
              <a:gd name="connsiteY43" fmla="*/ 2417379 h 2606565"/>
              <a:gd name="connsiteX44" fmla="*/ 903889 w 1187669"/>
              <a:gd name="connsiteY44" fmla="*/ 2448910 h 2606565"/>
              <a:gd name="connsiteX45" fmla="*/ 966951 w 1187669"/>
              <a:gd name="connsiteY45" fmla="*/ 2490951 h 2606565"/>
              <a:gd name="connsiteX46" fmla="*/ 987972 w 1187669"/>
              <a:gd name="connsiteY46" fmla="*/ 2522483 h 2606565"/>
              <a:gd name="connsiteX47" fmla="*/ 1051034 w 1187669"/>
              <a:gd name="connsiteY47" fmla="*/ 2543503 h 2606565"/>
              <a:gd name="connsiteX48" fmla="*/ 1082565 w 1187669"/>
              <a:gd name="connsiteY48" fmla="*/ 2564524 h 2606565"/>
              <a:gd name="connsiteX49" fmla="*/ 1145627 w 1187669"/>
              <a:gd name="connsiteY49" fmla="*/ 2585545 h 2606565"/>
              <a:gd name="connsiteX50" fmla="*/ 1187669 w 1187669"/>
              <a:gd name="connsiteY50" fmla="*/ 2606565 h 260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187669" h="2606565">
                <a:moveTo>
                  <a:pt x="0" y="0"/>
                </a:moveTo>
                <a:cubicBezTo>
                  <a:pt x="14856" y="74281"/>
                  <a:pt x="4861" y="35602"/>
                  <a:pt x="31531" y="115614"/>
                </a:cubicBezTo>
                <a:cubicBezTo>
                  <a:pt x="35034" y="126124"/>
                  <a:pt x="35896" y="137927"/>
                  <a:pt x="42041" y="147145"/>
                </a:cubicBezTo>
                <a:lnTo>
                  <a:pt x="63062" y="178676"/>
                </a:lnTo>
                <a:cubicBezTo>
                  <a:pt x="70069" y="206703"/>
                  <a:pt x="79332" y="234261"/>
                  <a:pt x="84082" y="262758"/>
                </a:cubicBezTo>
                <a:cubicBezTo>
                  <a:pt x="87586" y="283779"/>
                  <a:pt x="89970" y="305017"/>
                  <a:pt x="94593" y="325820"/>
                </a:cubicBezTo>
                <a:cubicBezTo>
                  <a:pt x="96996" y="336635"/>
                  <a:pt x="102060" y="346698"/>
                  <a:pt x="105103" y="357351"/>
                </a:cubicBezTo>
                <a:cubicBezTo>
                  <a:pt x="136869" y="468537"/>
                  <a:pt x="86683" y="312601"/>
                  <a:pt x="136634" y="462455"/>
                </a:cubicBezTo>
                <a:cubicBezTo>
                  <a:pt x="140137" y="472965"/>
                  <a:pt x="140999" y="484768"/>
                  <a:pt x="147144" y="493986"/>
                </a:cubicBezTo>
                <a:lnTo>
                  <a:pt x="168165" y="525517"/>
                </a:lnTo>
                <a:cubicBezTo>
                  <a:pt x="193181" y="600562"/>
                  <a:pt x="176895" y="570142"/>
                  <a:pt x="210206" y="620110"/>
                </a:cubicBezTo>
                <a:cubicBezTo>
                  <a:pt x="213710" y="634124"/>
                  <a:pt x="215645" y="648626"/>
                  <a:pt x="220717" y="662151"/>
                </a:cubicBezTo>
                <a:cubicBezTo>
                  <a:pt x="226219" y="676821"/>
                  <a:pt x="235566" y="689792"/>
                  <a:pt x="241738" y="704193"/>
                </a:cubicBezTo>
                <a:cubicBezTo>
                  <a:pt x="246102" y="714376"/>
                  <a:pt x="247884" y="725541"/>
                  <a:pt x="252248" y="735724"/>
                </a:cubicBezTo>
                <a:cubicBezTo>
                  <a:pt x="258420" y="750125"/>
                  <a:pt x="267097" y="763364"/>
                  <a:pt x="273269" y="777765"/>
                </a:cubicBezTo>
                <a:cubicBezTo>
                  <a:pt x="296113" y="831067"/>
                  <a:pt x="271195" y="795378"/>
                  <a:pt x="294289" y="872358"/>
                </a:cubicBezTo>
                <a:cubicBezTo>
                  <a:pt x="298791" y="887365"/>
                  <a:pt x="308303" y="900386"/>
                  <a:pt x="315310" y="914400"/>
                </a:cubicBezTo>
                <a:cubicBezTo>
                  <a:pt x="322317" y="942428"/>
                  <a:pt x="331825" y="969946"/>
                  <a:pt x="336331" y="998483"/>
                </a:cubicBezTo>
                <a:cubicBezTo>
                  <a:pt x="346841" y="1065048"/>
                  <a:pt x="346552" y="1134247"/>
                  <a:pt x="367862" y="1198179"/>
                </a:cubicBezTo>
                <a:cubicBezTo>
                  <a:pt x="374869" y="1219200"/>
                  <a:pt x="383508" y="1239745"/>
                  <a:pt x="388882" y="1261241"/>
                </a:cubicBezTo>
                <a:cubicBezTo>
                  <a:pt x="392248" y="1274706"/>
                  <a:pt x="402365" y="1319739"/>
                  <a:pt x="409903" y="1334814"/>
                </a:cubicBezTo>
                <a:cubicBezTo>
                  <a:pt x="415552" y="1346112"/>
                  <a:pt x="423917" y="1355835"/>
                  <a:pt x="430924" y="1366345"/>
                </a:cubicBezTo>
                <a:cubicBezTo>
                  <a:pt x="434427" y="1383862"/>
                  <a:pt x="435785" y="1401949"/>
                  <a:pt x="441434" y="1418896"/>
                </a:cubicBezTo>
                <a:cubicBezTo>
                  <a:pt x="446389" y="1433760"/>
                  <a:pt x="457953" y="1445931"/>
                  <a:pt x="462455" y="1460938"/>
                </a:cubicBezTo>
                <a:cubicBezTo>
                  <a:pt x="468579" y="1481350"/>
                  <a:pt x="468786" y="1503103"/>
                  <a:pt x="472965" y="1524000"/>
                </a:cubicBezTo>
                <a:cubicBezTo>
                  <a:pt x="475798" y="1538164"/>
                  <a:pt x="480642" y="1551877"/>
                  <a:pt x="483475" y="1566041"/>
                </a:cubicBezTo>
                <a:cubicBezTo>
                  <a:pt x="487654" y="1586938"/>
                  <a:pt x="490174" y="1608136"/>
                  <a:pt x="493986" y="1629103"/>
                </a:cubicBezTo>
                <a:cubicBezTo>
                  <a:pt x="497182" y="1646679"/>
                  <a:pt x="501780" y="1663998"/>
                  <a:pt x="504496" y="1681655"/>
                </a:cubicBezTo>
                <a:cubicBezTo>
                  <a:pt x="508791" y="1709572"/>
                  <a:pt x="507574" y="1738487"/>
                  <a:pt x="515006" y="1765738"/>
                </a:cubicBezTo>
                <a:cubicBezTo>
                  <a:pt x="518330" y="1777925"/>
                  <a:pt x="530378" y="1785971"/>
                  <a:pt x="536027" y="1797269"/>
                </a:cubicBezTo>
                <a:cubicBezTo>
                  <a:pt x="540982" y="1807178"/>
                  <a:pt x="542174" y="1818617"/>
                  <a:pt x="546538" y="1828800"/>
                </a:cubicBezTo>
                <a:cubicBezTo>
                  <a:pt x="552710" y="1843201"/>
                  <a:pt x="561386" y="1856440"/>
                  <a:pt x="567558" y="1870841"/>
                </a:cubicBezTo>
                <a:cubicBezTo>
                  <a:pt x="571922" y="1881024"/>
                  <a:pt x="571923" y="1893154"/>
                  <a:pt x="578069" y="1902372"/>
                </a:cubicBezTo>
                <a:cubicBezTo>
                  <a:pt x="586314" y="1914739"/>
                  <a:pt x="599090" y="1923393"/>
                  <a:pt x="609600" y="1933903"/>
                </a:cubicBezTo>
                <a:cubicBezTo>
                  <a:pt x="636017" y="2013157"/>
                  <a:pt x="600382" y="1915467"/>
                  <a:pt x="641131" y="1996965"/>
                </a:cubicBezTo>
                <a:cubicBezTo>
                  <a:pt x="646086" y="2006874"/>
                  <a:pt x="647277" y="2018313"/>
                  <a:pt x="651641" y="2028496"/>
                </a:cubicBezTo>
                <a:cubicBezTo>
                  <a:pt x="657813" y="2042897"/>
                  <a:pt x="665655" y="2056524"/>
                  <a:pt x="672662" y="2070538"/>
                </a:cubicBezTo>
                <a:cubicBezTo>
                  <a:pt x="687518" y="2144821"/>
                  <a:pt x="677522" y="2106137"/>
                  <a:pt x="704193" y="2186151"/>
                </a:cubicBezTo>
                <a:cubicBezTo>
                  <a:pt x="707697" y="2196662"/>
                  <a:pt x="706869" y="2209849"/>
                  <a:pt x="714703" y="2217683"/>
                </a:cubicBezTo>
                <a:lnTo>
                  <a:pt x="746234" y="2249214"/>
                </a:lnTo>
                <a:cubicBezTo>
                  <a:pt x="764704" y="2304626"/>
                  <a:pt x="744537" y="2259790"/>
                  <a:pt x="788275" y="2312276"/>
                </a:cubicBezTo>
                <a:cubicBezTo>
                  <a:pt x="796362" y="2321980"/>
                  <a:pt x="801209" y="2334103"/>
                  <a:pt x="809296" y="2343807"/>
                </a:cubicBezTo>
                <a:cubicBezTo>
                  <a:pt x="818812" y="2355226"/>
                  <a:pt x="831154" y="2364053"/>
                  <a:pt x="840827" y="2375338"/>
                </a:cubicBezTo>
                <a:cubicBezTo>
                  <a:pt x="852227" y="2388638"/>
                  <a:pt x="860958" y="2404079"/>
                  <a:pt x="872358" y="2417379"/>
                </a:cubicBezTo>
                <a:cubicBezTo>
                  <a:pt x="882031" y="2428664"/>
                  <a:pt x="892156" y="2439785"/>
                  <a:pt x="903889" y="2448910"/>
                </a:cubicBezTo>
                <a:cubicBezTo>
                  <a:pt x="923831" y="2464420"/>
                  <a:pt x="966951" y="2490951"/>
                  <a:pt x="966951" y="2490951"/>
                </a:cubicBezTo>
                <a:cubicBezTo>
                  <a:pt x="973958" y="2501462"/>
                  <a:pt x="977260" y="2515788"/>
                  <a:pt x="987972" y="2522483"/>
                </a:cubicBezTo>
                <a:cubicBezTo>
                  <a:pt x="1006762" y="2534227"/>
                  <a:pt x="1051034" y="2543503"/>
                  <a:pt x="1051034" y="2543503"/>
                </a:cubicBezTo>
                <a:cubicBezTo>
                  <a:pt x="1061544" y="2550510"/>
                  <a:pt x="1071022" y="2559394"/>
                  <a:pt x="1082565" y="2564524"/>
                </a:cubicBezTo>
                <a:cubicBezTo>
                  <a:pt x="1102813" y="2573523"/>
                  <a:pt x="1124606" y="2578538"/>
                  <a:pt x="1145627" y="2585545"/>
                </a:cubicBezTo>
                <a:cubicBezTo>
                  <a:pt x="1181859" y="2597622"/>
                  <a:pt x="1169323" y="2588221"/>
                  <a:pt x="1187669" y="260656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5475890" y="2333297"/>
            <a:ext cx="1114096" cy="3154442"/>
          </a:xfrm>
          <a:custGeom>
            <a:avLst/>
            <a:gdLst>
              <a:gd name="connsiteX0" fmla="*/ 1114096 w 1114096"/>
              <a:gd name="connsiteY0" fmla="*/ 0 h 3154442"/>
              <a:gd name="connsiteX1" fmla="*/ 1082565 w 1114096"/>
              <a:gd name="connsiteY1" fmla="*/ 52551 h 3154442"/>
              <a:gd name="connsiteX2" fmla="*/ 1061544 w 1114096"/>
              <a:gd name="connsiteY2" fmla="*/ 136634 h 3154442"/>
              <a:gd name="connsiteX3" fmla="*/ 1051034 w 1114096"/>
              <a:gd name="connsiteY3" fmla="*/ 178675 h 3154442"/>
              <a:gd name="connsiteX4" fmla="*/ 1030013 w 1114096"/>
              <a:gd name="connsiteY4" fmla="*/ 294289 h 3154442"/>
              <a:gd name="connsiteX5" fmla="*/ 1019503 w 1114096"/>
              <a:gd name="connsiteY5" fmla="*/ 420413 h 3154442"/>
              <a:gd name="connsiteX6" fmla="*/ 998482 w 1114096"/>
              <a:gd name="connsiteY6" fmla="*/ 599089 h 3154442"/>
              <a:gd name="connsiteX7" fmla="*/ 977462 w 1114096"/>
              <a:gd name="connsiteY7" fmla="*/ 861848 h 3154442"/>
              <a:gd name="connsiteX8" fmla="*/ 966951 w 1114096"/>
              <a:gd name="connsiteY8" fmla="*/ 956441 h 3154442"/>
              <a:gd name="connsiteX9" fmla="*/ 935420 w 1114096"/>
              <a:gd name="connsiteY9" fmla="*/ 998482 h 3154442"/>
              <a:gd name="connsiteX10" fmla="*/ 893379 w 1114096"/>
              <a:gd name="connsiteY10" fmla="*/ 1072055 h 3154442"/>
              <a:gd name="connsiteX11" fmla="*/ 861848 w 1114096"/>
              <a:gd name="connsiteY11" fmla="*/ 1156137 h 3154442"/>
              <a:gd name="connsiteX12" fmla="*/ 819807 w 1114096"/>
              <a:gd name="connsiteY12" fmla="*/ 1282262 h 3154442"/>
              <a:gd name="connsiteX13" fmla="*/ 798786 w 1114096"/>
              <a:gd name="connsiteY13" fmla="*/ 1345324 h 3154442"/>
              <a:gd name="connsiteX14" fmla="*/ 777765 w 1114096"/>
              <a:gd name="connsiteY14" fmla="*/ 1418896 h 3154442"/>
              <a:gd name="connsiteX15" fmla="*/ 756744 w 1114096"/>
              <a:gd name="connsiteY15" fmla="*/ 1460937 h 3154442"/>
              <a:gd name="connsiteX16" fmla="*/ 735724 w 1114096"/>
              <a:gd name="connsiteY16" fmla="*/ 1566041 h 3154442"/>
              <a:gd name="connsiteX17" fmla="*/ 693682 w 1114096"/>
              <a:gd name="connsiteY17" fmla="*/ 1744717 h 3154442"/>
              <a:gd name="connsiteX18" fmla="*/ 662151 w 1114096"/>
              <a:gd name="connsiteY18" fmla="*/ 1891862 h 3154442"/>
              <a:gd name="connsiteX19" fmla="*/ 641131 w 1114096"/>
              <a:gd name="connsiteY19" fmla="*/ 2028496 h 3154442"/>
              <a:gd name="connsiteX20" fmla="*/ 620110 w 1114096"/>
              <a:gd name="connsiteY20" fmla="*/ 2081048 h 3154442"/>
              <a:gd name="connsiteX21" fmla="*/ 599089 w 1114096"/>
              <a:gd name="connsiteY21" fmla="*/ 2207172 h 3154442"/>
              <a:gd name="connsiteX22" fmla="*/ 588579 w 1114096"/>
              <a:gd name="connsiteY22" fmla="*/ 2259724 h 3154442"/>
              <a:gd name="connsiteX23" fmla="*/ 567558 w 1114096"/>
              <a:gd name="connsiteY23" fmla="*/ 2322786 h 3154442"/>
              <a:gd name="connsiteX24" fmla="*/ 557048 w 1114096"/>
              <a:gd name="connsiteY24" fmla="*/ 2385848 h 3154442"/>
              <a:gd name="connsiteX25" fmla="*/ 536027 w 1114096"/>
              <a:gd name="connsiteY25" fmla="*/ 2438400 h 3154442"/>
              <a:gd name="connsiteX26" fmla="*/ 515007 w 1114096"/>
              <a:gd name="connsiteY26" fmla="*/ 2511972 h 3154442"/>
              <a:gd name="connsiteX27" fmla="*/ 493986 w 1114096"/>
              <a:gd name="connsiteY27" fmla="*/ 2648606 h 3154442"/>
              <a:gd name="connsiteX28" fmla="*/ 472965 w 1114096"/>
              <a:gd name="connsiteY28" fmla="*/ 2743200 h 3154442"/>
              <a:gd name="connsiteX29" fmla="*/ 462455 w 1114096"/>
              <a:gd name="connsiteY29" fmla="*/ 2890344 h 3154442"/>
              <a:gd name="connsiteX30" fmla="*/ 430924 w 1114096"/>
              <a:gd name="connsiteY30" fmla="*/ 2900855 h 3154442"/>
              <a:gd name="connsiteX31" fmla="*/ 399393 w 1114096"/>
              <a:gd name="connsiteY31" fmla="*/ 2942896 h 3154442"/>
              <a:gd name="connsiteX32" fmla="*/ 336331 w 1114096"/>
              <a:gd name="connsiteY32" fmla="*/ 2984937 h 3154442"/>
              <a:gd name="connsiteX33" fmla="*/ 273269 w 1114096"/>
              <a:gd name="connsiteY33" fmla="*/ 3048000 h 3154442"/>
              <a:gd name="connsiteX34" fmla="*/ 252248 w 1114096"/>
              <a:gd name="connsiteY34" fmla="*/ 3079531 h 3154442"/>
              <a:gd name="connsiteX35" fmla="*/ 189186 w 1114096"/>
              <a:gd name="connsiteY35" fmla="*/ 3121572 h 3154442"/>
              <a:gd name="connsiteX36" fmla="*/ 157655 w 1114096"/>
              <a:gd name="connsiteY36" fmla="*/ 3142593 h 3154442"/>
              <a:gd name="connsiteX37" fmla="*/ 0 w 1114096"/>
              <a:gd name="connsiteY37" fmla="*/ 3153103 h 315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14096" h="3154442">
                <a:moveTo>
                  <a:pt x="1114096" y="0"/>
                </a:moveTo>
                <a:cubicBezTo>
                  <a:pt x="1103586" y="17517"/>
                  <a:pt x="1091701" y="34279"/>
                  <a:pt x="1082565" y="52551"/>
                </a:cubicBezTo>
                <a:cubicBezTo>
                  <a:pt x="1071298" y="75085"/>
                  <a:pt x="1066340" y="115053"/>
                  <a:pt x="1061544" y="136634"/>
                </a:cubicBezTo>
                <a:cubicBezTo>
                  <a:pt x="1058410" y="150735"/>
                  <a:pt x="1053618" y="164463"/>
                  <a:pt x="1051034" y="178675"/>
                </a:cubicBezTo>
                <a:cubicBezTo>
                  <a:pt x="1025932" y="316743"/>
                  <a:pt x="1053850" y="198947"/>
                  <a:pt x="1030013" y="294289"/>
                </a:cubicBezTo>
                <a:cubicBezTo>
                  <a:pt x="1026510" y="336330"/>
                  <a:pt x="1023701" y="378435"/>
                  <a:pt x="1019503" y="420413"/>
                </a:cubicBezTo>
                <a:cubicBezTo>
                  <a:pt x="1006027" y="555174"/>
                  <a:pt x="1011024" y="454861"/>
                  <a:pt x="998482" y="599089"/>
                </a:cubicBezTo>
                <a:cubicBezTo>
                  <a:pt x="975779" y="860167"/>
                  <a:pt x="999849" y="637978"/>
                  <a:pt x="977462" y="861848"/>
                </a:cubicBezTo>
                <a:cubicBezTo>
                  <a:pt x="974305" y="893416"/>
                  <a:pt x="976281" y="926119"/>
                  <a:pt x="966951" y="956441"/>
                </a:cubicBezTo>
                <a:cubicBezTo>
                  <a:pt x="961799" y="973183"/>
                  <a:pt x="944704" y="983627"/>
                  <a:pt x="935420" y="998482"/>
                </a:cubicBezTo>
                <a:cubicBezTo>
                  <a:pt x="802111" y="1211780"/>
                  <a:pt x="1009067" y="898526"/>
                  <a:pt x="893379" y="1072055"/>
                </a:cubicBezTo>
                <a:cubicBezTo>
                  <a:pt x="866401" y="1179971"/>
                  <a:pt x="903070" y="1046211"/>
                  <a:pt x="861848" y="1156137"/>
                </a:cubicBezTo>
                <a:cubicBezTo>
                  <a:pt x="846288" y="1197631"/>
                  <a:pt x="833821" y="1240220"/>
                  <a:pt x="819807" y="1282262"/>
                </a:cubicBezTo>
                <a:cubicBezTo>
                  <a:pt x="812800" y="1303283"/>
                  <a:pt x="804873" y="1324019"/>
                  <a:pt x="798786" y="1345324"/>
                </a:cubicBezTo>
                <a:cubicBezTo>
                  <a:pt x="791779" y="1369848"/>
                  <a:pt x="786481" y="1394926"/>
                  <a:pt x="777765" y="1418896"/>
                </a:cubicBezTo>
                <a:cubicBezTo>
                  <a:pt x="772411" y="1433620"/>
                  <a:pt x="763751" y="1446923"/>
                  <a:pt x="756744" y="1460937"/>
                </a:cubicBezTo>
                <a:cubicBezTo>
                  <a:pt x="732299" y="1607616"/>
                  <a:pt x="759239" y="1456306"/>
                  <a:pt x="735724" y="1566041"/>
                </a:cubicBezTo>
                <a:cubicBezTo>
                  <a:pt x="702267" y="1722172"/>
                  <a:pt x="729825" y="1618217"/>
                  <a:pt x="693682" y="1744717"/>
                </a:cubicBezTo>
                <a:cubicBezTo>
                  <a:pt x="666052" y="1938132"/>
                  <a:pt x="703890" y="1697078"/>
                  <a:pt x="662151" y="1891862"/>
                </a:cubicBezTo>
                <a:cubicBezTo>
                  <a:pt x="656627" y="1917642"/>
                  <a:pt x="648832" y="2000259"/>
                  <a:pt x="641131" y="2028496"/>
                </a:cubicBezTo>
                <a:cubicBezTo>
                  <a:pt x="636167" y="2046698"/>
                  <a:pt x="627117" y="2063531"/>
                  <a:pt x="620110" y="2081048"/>
                </a:cubicBezTo>
                <a:cubicBezTo>
                  <a:pt x="613103" y="2123089"/>
                  <a:pt x="607447" y="2165378"/>
                  <a:pt x="599089" y="2207172"/>
                </a:cubicBezTo>
                <a:cubicBezTo>
                  <a:pt x="595586" y="2224689"/>
                  <a:pt x="593279" y="2242489"/>
                  <a:pt x="588579" y="2259724"/>
                </a:cubicBezTo>
                <a:cubicBezTo>
                  <a:pt x="582749" y="2281101"/>
                  <a:pt x="574565" y="2301765"/>
                  <a:pt x="567558" y="2322786"/>
                </a:cubicBezTo>
                <a:cubicBezTo>
                  <a:pt x="564055" y="2343807"/>
                  <a:pt x="562655" y="2365288"/>
                  <a:pt x="557048" y="2385848"/>
                </a:cubicBezTo>
                <a:cubicBezTo>
                  <a:pt x="552084" y="2404050"/>
                  <a:pt x="541993" y="2420501"/>
                  <a:pt x="536027" y="2438400"/>
                </a:cubicBezTo>
                <a:cubicBezTo>
                  <a:pt x="527962" y="2462596"/>
                  <a:pt x="521193" y="2487228"/>
                  <a:pt x="515007" y="2511972"/>
                </a:cubicBezTo>
                <a:cubicBezTo>
                  <a:pt x="500545" y="2569818"/>
                  <a:pt x="504199" y="2582219"/>
                  <a:pt x="493986" y="2648606"/>
                </a:cubicBezTo>
                <a:cubicBezTo>
                  <a:pt x="488648" y="2683306"/>
                  <a:pt x="481336" y="2709716"/>
                  <a:pt x="472965" y="2743200"/>
                </a:cubicBezTo>
                <a:cubicBezTo>
                  <a:pt x="469462" y="2792248"/>
                  <a:pt x="475125" y="2842831"/>
                  <a:pt x="462455" y="2890344"/>
                </a:cubicBezTo>
                <a:cubicBezTo>
                  <a:pt x="459600" y="2901049"/>
                  <a:pt x="439435" y="2893762"/>
                  <a:pt x="430924" y="2900855"/>
                </a:cubicBezTo>
                <a:cubicBezTo>
                  <a:pt x="417467" y="2912069"/>
                  <a:pt x="412486" y="2931258"/>
                  <a:pt x="399393" y="2942896"/>
                </a:cubicBezTo>
                <a:cubicBezTo>
                  <a:pt x="380511" y="2959680"/>
                  <a:pt x="336331" y="2984937"/>
                  <a:pt x="336331" y="2984937"/>
                </a:cubicBezTo>
                <a:cubicBezTo>
                  <a:pt x="233289" y="3122329"/>
                  <a:pt x="365477" y="2955792"/>
                  <a:pt x="273269" y="3048000"/>
                </a:cubicBezTo>
                <a:cubicBezTo>
                  <a:pt x="264337" y="3056932"/>
                  <a:pt x="261755" y="3071213"/>
                  <a:pt x="252248" y="3079531"/>
                </a:cubicBezTo>
                <a:cubicBezTo>
                  <a:pt x="233235" y="3096167"/>
                  <a:pt x="210207" y="3107558"/>
                  <a:pt x="189186" y="3121572"/>
                </a:cubicBezTo>
                <a:cubicBezTo>
                  <a:pt x="178676" y="3128579"/>
                  <a:pt x="170042" y="3140116"/>
                  <a:pt x="157655" y="3142593"/>
                </a:cubicBezTo>
                <a:cubicBezTo>
                  <a:pt x="70749" y="3159974"/>
                  <a:pt x="122967" y="3153103"/>
                  <a:pt x="0" y="31531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5402317" y="3541986"/>
            <a:ext cx="1145628" cy="327316"/>
          </a:xfrm>
          <a:custGeom>
            <a:avLst/>
            <a:gdLst>
              <a:gd name="connsiteX0" fmla="*/ 0 w 1145628"/>
              <a:gd name="connsiteY0" fmla="*/ 0 h 327316"/>
              <a:gd name="connsiteX1" fmla="*/ 94593 w 1145628"/>
              <a:gd name="connsiteY1" fmla="*/ 94593 h 327316"/>
              <a:gd name="connsiteX2" fmla="*/ 168166 w 1145628"/>
              <a:gd name="connsiteY2" fmla="*/ 189186 h 327316"/>
              <a:gd name="connsiteX3" fmla="*/ 220717 w 1145628"/>
              <a:gd name="connsiteY3" fmla="*/ 241738 h 327316"/>
              <a:gd name="connsiteX4" fmla="*/ 231228 w 1145628"/>
              <a:gd name="connsiteY4" fmla="*/ 273269 h 327316"/>
              <a:gd name="connsiteX5" fmla="*/ 273269 w 1145628"/>
              <a:gd name="connsiteY5" fmla="*/ 294290 h 327316"/>
              <a:gd name="connsiteX6" fmla="*/ 346842 w 1145628"/>
              <a:gd name="connsiteY6" fmla="*/ 315311 h 327316"/>
              <a:gd name="connsiteX7" fmla="*/ 378373 w 1145628"/>
              <a:gd name="connsiteY7" fmla="*/ 325821 h 327316"/>
              <a:gd name="connsiteX8" fmla="*/ 1145628 w 1145628"/>
              <a:gd name="connsiteY8" fmla="*/ 325821 h 3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5628" h="327316">
                <a:moveTo>
                  <a:pt x="0" y="0"/>
                </a:moveTo>
                <a:cubicBezTo>
                  <a:pt x="31531" y="31531"/>
                  <a:pt x="69858" y="57491"/>
                  <a:pt x="94593" y="94593"/>
                </a:cubicBezTo>
                <a:cubicBezTo>
                  <a:pt x="200862" y="253995"/>
                  <a:pt x="85834" y="90386"/>
                  <a:pt x="168166" y="189186"/>
                </a:cubicBezTo>
                <a:cubicBezTo>
                  <a:pt x="211959" y="241739"/>
                  <a:pt x="162909" y="203199"/>
                  <a:pt x="220717" y="241738"/>
                </a:cubicBezTo>
                <a:cubicBezTo>
                  <a:pt x="224221" y="252248"/>
                  <a:pt x="223394" y="265435"/>
                  <a:pt x="231228" y="273269"/>
                </a:cubicBezTo>
                <a:cubicBezTo>
                  <a:pt x="242307" y="284348"/>
                  <a:pt x="258868" y="288118"/>
                  <a:pt x="273269" y="294290"/>
                </a:cubicBezTo>
                <a:cubicBezTo>
                  <a:pt x="298462" y="305087"/>
                  <a:pt x="320184" y="307694"/>
                  <a:pt x="346842" y="315311"/>
                </a:cubicBezTo>
                <a:cubicBezTo>
                  <a:pt x="357495" y="318355"/>
                  <a:pt x="367295" y="325675"/>
                  <a:pt x="378373" y="325821"/>
                </a:cubicBezTo>
                <a:cubicBezTo>
                  <a:pt x="634103" y="329186"/>
                  <a:pt x="889876" y="325821"/>
                  <a:pt x="1145628" y="3258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34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647" y="668448"/>
            <a:ext cx="11324706" cy="509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34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647" y="678958"/>
            <a:ext cx="11324706" cy="50912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65021" y="180934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243849" y="402987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207063" y="255841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222829" y="479407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222829" y="329831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047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211" y="365124"/>
            <a:ext cx="11774633" cy="531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39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83" y="365125"/>
            <a:ext cx="11774633" cy="531046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725103" y="1825625"/>
            <a:ext cx="4225159" cy="108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99393" y="2301766"/>
            <a:ext cx="1345324" cy="52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072055" y="2830458"/>
            <a:ext cx="7948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The relative clause refers to which sundae is Ben’s favourite flavour.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05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38" y="974342"/>
            <a:ext cx="11531924" cy="520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28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651" y="974342"/>
            <a:ext cx="11531924" cy="5202621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5496910" y="2270234"/>
            <a:ext cx="1429407" cy="1503036"/>
          </a:xfrm>
          <a:custGeom>
            <a:avLst/>
            <a:gdLst>
              <a:gd name="connsiteX0" fmla="*/ 0 w 1429407"/>
              <a:gd name="connsiteY0" fmla="*/ 0 h 1503036"/>
              <a:gd name="connsiteX1" fmla="*/ 31531 w 1429407"/>
              <a:gd name="connsiteY1" fmla="*/ 52552 h 1503036"/>
              <a:gd name="connsiteX2" fmla="*/ 63062 w 1429407"/>
              <a:gd name="connsiteY2" fmla="*/ 63063 h 1503036"/>
              <a:gd name="connsiteX3" fmla="*/ 94593 w 1429407"/>
              <a:gd name="connsiteY3" fmla="*/ 115614 h 1503036"/>
              <a:gd name="connsiteX4" fmla="*/ 115614 w 1429407"/>
              <a:gd name="connsiteY4" fmla="*/ 147145 h 1503036"/>
              <a:gd name="connsiteX5" fmla="*/ 178676 w 1429407"/>
              <a:gd name="connsiteY5" fmla="*/ 294290 h 1503036"/>
              <a:gd name="connsiteX6" fmla="*/ 189187 w 1429407"/>
              <a:gd name="connsiteY6" fmla="*/ 346842 h 1503036"/>
              <a:gd name="connsiteX7" fmla="*/ 210207 w 1429407"/>
              <a:gd name="connsiteY7" fmla="*/ 388883 h 1503036"/>
              <a:gd name="connsiteX8" fmla="*/ 241738 w 1429407"/>
              <a:gd name="connsiteY8" fmla="*/ 483476 h 1503036"/>
              <a:gd name="connsiteX9" fmla="*/ 262759 w 1429407"/>
              <a:gd name="connsiteY9" fmla="*/ 546538 h 1503036"/>
              <a:gd name="connsiteX10" fmla="*/ 283780 w 1429407"/>
              <a:gd name="connsiteY10" fmla="*/ 588580 h 1503036"/>
              <a:gd name="connsiteX11" fmla="*/ 304800 w 1429407"/>
              <a:gd name="connsiteY11" fmla="*/ 651642 h 1503036"/>
              <a:gd name="connsiteX12" fmla="*/ 336331 w 1429407"/>
              <a:gd name="connsiteY12" fmla="*/ 746235 h 1503036"/>
              <a:gd name="connsiteX13" fmla="*/ 367862 w 1429407"/>
              <a:gd name="connsiteY13" fmla="*/ 798787 h 1503036"/>
              <a:gd name="connsiteX14" fmla="*/ 388883 w 1429407"/>
              <a:gd name="connsiteY14" fmla="*/ 830318 h 1503036"/>
              <a:gd name="connsiteX15" fmla="*/ 409904 w 1429407"/>
              <a:gd name="connsiteY15" fmla="*/ 882869 h 1503036"/>
              <a:gd name="connsiteX16" fmla="*/ 451945 w 1429407"/>
              <a:gd name="connsiteY16" fmla="*/ 935421 h 1503036"/>
              <a:gd name="connsiteX17" fmla="*/ 515007 w 1429407"/>
              <a:gd name="connsiteY17" fmla="*/ 1030014 h 1503036"/>
              <a:gd name="connsiteX18" fmla="*/ 546538 w 1429407"/>
              <a:gd name="connsiteY18" fmla="*/ 1082566 h 1503036"/>
              <a:gd name="connsiteX19" fmla="*/ 578069 w 1429407"/>
              <a:gd name="connsiteY19" fmla="*/ 1114097 h 1503036"/>
              <a:gd name="connsiteX20" fmla="*/ 609600 w 1429407"/>
              <a:gd name="connsiteY20" fmla="*/ 1156138 h 1503036"/>
              <a:gd name="connsiteX21" fmla="*/ 620111 w 1429407"/>
              <a:gd name="connsiteY21" fmla="*/ 1187669 h 1503036"/>
              <a:gd name="connsiteX22" fmla="*/ 714704 w 1429407"/>
              <a:gd name="connsiteY22" fmla="*/ 1261242 h 1503036"/>
              <a:gd name="connsiteX23" fmla="*/ 746235 w 1429407"/>
              <a:gd name="connsiteY23" fmla="*/ 1271752 h 1503036"/>
              <a:gd name="connsiteX24" fmla="*/ 819807 w 1429407"/>
              <a:gd name="connsiteY24" fmla="*/ 1303283 h 1503036"/>
              <a:gd name="connsiteX25" fmla="*/ 935421 w 1429407"/>
              <a:gd name="connsiteY25" fmla="*/ 1345325 h 1503036"/>
              <a:gd name="connsiteX26" fmla="*/ 987973 w 1429407"/>
              <a:gd name="connsiteY26" fmla="*/ 1355835 h 1503036"/>
              <a:gd name="connsiteX27" fmla="*/ 1103587 w 1429407"/>
              <a:gd name="connsiteY27" fmla="*/ 1397876 h 1503036"/>
              <a:gd name="connsiteX28" fmla="*/ 1135118 w 1429407"/>
              <a:gd name="connsiteY28" fmla="*/ 1408387 h 1503036"/>
              <a:gd name="connsiteX29" fmla="*/ 1229711 w 1429407"/>
              <a:gd name="connsiteY29" fmla="*/ 1439918 h 1503036"/>
              <a:gd name="connsiteX30" fmla="*/ 1271752 w 1429407"/>
              <a:gd name="connsiteY30" fmla="*/ 1460938 h 1503036"/>
              <a:gd name="connsiteX31" fmla="*/ 1345324 w 1429407"/>
              <a:gd name="connsiteY31" fmla="*/ 1481959 h 1503036"/>
              <a:gd name="connsiteX32" fmla="*/ 1429407 w 1429407"/>
              <a:gd name="connsiteY32" fmla="*/ 1502980 h 150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429407" h="1503036">
                <a:moveTo>
                  <a:pt x="0" y="0"/>
                </a:moveTo>
                <a:cubicBezTo>
                  <a:pt x="10510" y="17517"/>
                  <a:pt x="17086" y="38107"/>
                  <a:pt x="31531" y="52552"/>
                </a:cubicBezTo>
                <a:cubicBezTo>
                  <a:pt x="39365" y="60386"/>
                  <a:pt x="55228" y="55229"/>
                  <a:pt x="63062" y="63063"/>
                </a:cubicBezTo>
                <a:cubicBezTo>
                  <a:pt x="77507" y="77508"/>
                  <a:pt x="83766" y="98291"/>
                  <a:pt x="94593" y="115614"/>
                </a:cubicBezTo>
                <a:cubicBezTo>
                  <a:pt x="101288" y="126326"/>
                  <a:pt x="109565" y="136056"/>
                  <a:pt x="115614" y="147145"/>
                </a:cubicBezTo>
                <a:cubicBezTo>
                  <a:pt x="146939" y="204574"/>
                  <a:pt x="162332" y="234361"/>
                  <a:pt x="178676" y="294290"/>
                </a:cubicBezTo>
                <a:cubicBezTo>
                  <a:pt x="183376" y="311525"/>
                  <a:pt x="183538" y="329894"/>
                  <a:pt x="189187" y="346842"/>
                </a:cubicBezTo>
                <a:cubicBezTo>
                  <a:pt x="194142" y="361706"/>
                  <a:pt x="204583" y="374260"/>
                  <a:pt x="210207" y="388883"/>
                </a:cubicBezTo>
                <a:cubicBezTo>
                  <a:pt x="222138" y="419904"/>
                  <a:pt x="231228" y="451945"/>
                  <a:pt x="241738" y="483476"/>
                </a:cubicBezTo>
                <a:cubicBezTo>
                  <a:pt x="248745" y="504497"/>
                  <a:pt x="252850" y="526719"/>
                  <a:pt x="262759" y="546538"/>
                </a:cubicBezTo>
                <a:cubicBezTo>
                  <a:pt x="269766" y="560552"/>
                  <a:pt x="277961" y="574032"/>
                  <a:pt x="283780" y="588580"/>
                </a:cubicBezTo>
                <a:cubicBezTo>
                  <a:pt x="292009" y="609153"/>
                  <a:pt x="298433" y="630419"/>
                  <a:pt x="304800" y="651642"/>
                </a:cubicBezTo>
                <a:cubicBezTo>
                  <a:pt x="319851" y="701813"/>
                  <a:pt x="309993" y="693558"/>
                  <a:pt x="336331" y="746235"/>
                </a:cubicBezTo>
                <a:cubicBezTo>
                  <a:pt x="345467" y="764507"/>
                  <a:pt x="357035" y="781464"/>
                  <a:pt x="367862" y="798787"/>
                </a:cubicBezTo>
                <a:cubicBezTo>
                  <a:pt x="374557" y="809499"/>
                  <a:pt x="383234" y="819020"/>
                  <a:pt x="388883" y="830318"/>
                </a:cubicBezTo>
                <a:cubicBezTo>
                  <a:pt x="397320" y="847193"/>
                  <a:pt x="400197" y="866691"/>
                  <a:pt x="409904" y="882869"/>
                </a:cubicBezTo>
                <a:cubicBezTo>
                  <a:pt x="421446" y="902105"/>
                  <a:pt x="438906" y="917166"/>
                  <a:pt x="451945" y="935421"/>
                </a:cubicBezTo>
                <a:cubicBezTo>
                  <a:pt x="473971" y="966258"/>
                  <a:pt x="495510" y="997519"/>
                  <a:pt x="515007" y="1030014"/>
                </a:cubicBezTo>
                <a:cubicBezTo>
                  <a:pt x="525517" y="1047531"/>
                  <a:pt x="534281" y="1066223"/>
                  <a:pt x="546538" y="1082566"/>
                </a:cubicBezTo>
                <a:cubicBezTo>
                  <a:pt x="555456" y="1094457"/>
                  <a:pt x="568396" y="1102812"/>
                  <a:pt x="578069" y="1114097"/>
                </a:cubicBezTo>
                <a:cubicBezTo>
                  <a:pt x="589469" y="1127397"/>
                  <a:pt x="599090" y="1142124"/>
                  <a:pt x="609600" y="1156138"/>
                </a:cubicBezTo>
                <a:cubicBezTo>
                  <a:pt x="613104" y="1166648"/>
                  <a:pt x="613672" y="1178654"/>
                  <a:pt x="620111" y="1187669"/>
                </a:cubicBezTo>
                <a:cubicBezTo>
                  <a:pt x="643997" y="1221109"/>
                  <a:pt x="678761" y="1243271"/>
                  <a:pt x="714704" y="1261242"/>
                </a:cubicBezTo>
                <a:cubicBezTo>
                  <a:pt x="724613" y="1266197"/>
                  <a:pt x="735725" y="1268249"/>
                  <a:pt x="746235" y="1271752"/>
                </a:cubicBezTo>
                <a:cubicBezTo>
                  <a:pt x="801656" y="1308700"/>
                  <a:pt x="751937" y="1280660"/>
                  <a:pt x="819807" y="1303283"/>
                </a:cubicBezTo>
                <a:cubicBezTo>
                  <a:pt x="904431" y="1331491"/>
                  <a:pt x="840955" y="1319562"/>
                  <a:pt x="935421" y="1345325"/>
                </a:cubicBezTo>
                <a:cubicBezTo>
                  <a:pt x="952656" y="1350025"/>
                  <a:pt x="970456" y="1352332"/>
                  <a:pt x="987973" y="1355835"/>
                </a:cubicBezTo>
                <a:cubicBezTo>
                  <a:pt x="1061110" y="1385091"/>
                  <a:pt x="1022611" y="1370884"/>
                  <a:pt x="1103587" y="1397876"/>
                </a:cubicBezTo>
                <a:cubicBezTo>
                  <a:pt x="1114097" y="1401379"/>
                  <a:pt x="1124370" y="1405700"/>
                  <a:pt x="1135118" y="1408387"/>
                </a:cubicBezTo>
                <a:cubicBezTo>
                  <a:pt x="1183921" y="1420587"/>
                  <a:pt x="1178822" y="1417301"/>
                  <a:pt x="1229711" y="1439918"/>
                </a:cubicBezTo>
                <a:cubicBezTo>
                  <a:pt x="1244028" y="1446281"/>
                  <a:pt x="1257351" y="1454766"/>
                  <a:pt x="1271752" y="1460938"/>
                </a:cubicBezTo>
                <a:cubicBezTo>
                  <a:pt x="1299233" y="1472716"/>
                  <a:pt x="1315682" y="1473066"/>
                  <a:pt x="1345324" y="1481959"/>
                </a:cubicBezTo>
                <a:cubicBezTo>
                  <a:pt x="1422780" y="1505196"/>
                  <a:pt x="1383780" y="1502980"/>
                  <a:pt x="1429407" y="15029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5602014" y="2333297"/>
            <a:ext cx="1240220" cy="3121572"/>
          </a:xfrm>
          <a:custGeom>
            <a:avLst/>
            <a:gdLst>
              <a:gd name="connsiteX0" fmla="*/ 1240220 w 1240220"/>
              <a:gd name="connsiteY0" fmla="*/ 0 h 3121572"/>
              <a:gd name="connsiteX1" fmla="*/ 1208689 w 1240220"/>
              <a:gd name="connsiteY1" fmla="*/ 63062 h 3121572"/>
              <a:gd name="connsiteX2" fmla="*/ 1166648 w 1240220"/>
              <a:gd name="connsiteY2" fmla="*/ 241737 h 3121572"/>
              <a:gd name="connsiteX3" fmla="*/ 1093076 w 1240220"/>
              <a:gd name="connsiteY3" fmla="*/ 546537 h 3121572"/>
              <a:gd name="connsiteX4" fmla="*/ 1030014 w 1240220"/>
              <a:gd name="connsiteY4" fmla="*/ 798786 h 3121572"/>
              <a:gd name="connsiteX5" fmla="*/ 998483 w 1240220"/>
              <a:gd name="connsiteY5" fmla="*/ 987972 h 3121572"/>
              <a:gd name="connsiteX6" fmla="*/ 977462 w 1240220"/>
              <a:gd name="connsiteY6" fmla="*/ 1208689 h 3121572"/>
              <a:gd name="connsiteX7" fmla="*/ 935420 w 1240220"/>
              <a:gd name="connsiteY7" fmla="*/ 1376855 h 3121572"/>
              <a:gd name="connsiteX8" fmla="*/ 914400 w 1240220"/>
              <a:gd name="connsiteY8" fmla="*/ 1502979 h 3121572"/>
              <a:gd name="connsiteX9" fmla="*/ 903889 w 1240220"/>
              <a:gd name="connsiteY9" fmla="*/ 1618593 h 3121572"/>
              <a:gd name="connsiteX10" fmla="*/ 872358 w 1240220"/>
              <a:gd name="connsiteY10" fmla="*/ 1713186 h 3121572"/>
              <a:gd name="connsiteX11" fmla="*/ 851338 w 1240220"/>
              <a:gd name="connsiteY11" fmla="*/ 1786758 h 3121572"/>
              <a:gd name="connsiteX12" fmla="*/ 840827 w 1240220"/>
              <a:gd name="connsiteY12" fmla="*/ 1839310 h 3121572"/>
              <a:gd name="connsiteX13" fmla="*/ 767255 w 1240220"/>
              <a:gd name="connsiteY13" fmla="*/ 1954924 h 3121572"/>
              <a:gd name="connsiteX14" fmla="*/ 725214 w 1240220"/>
              <a:gd name="connsiteY14" fmla="*/ 2081048 h 3121572"/>
              <a:gd name="connsiteX15" fmla="*/ 704193 w 1240220"/>
              <a:gd name="connsiteY15" fmla="*/ 2154620 h 3121572"/>
              <a:gd name="connsiteX16" fmla="*/ 672662 w 1240220"/>
              <a:gd name="connsiteY16" fmla="*/ 2196662 h 3121572"/>
              <a:gd name="connsiteX17" fmla="*/ 662152 w 1240220"/>
              <a:gd name="connsiteY17" fmla="*/ 2249213 h 3121572"/>
              <a:gd name="connsiteX18" fmla="*/ 620110 w 1240220"/>
              <a:gd name="connsiteY18" fmla="*/ 2343806 h 3121572"/>
              <a:gd name="connsiteX19" fmla="*/ 599089 w 1240220"/>
              <a:gd name="connsiteY19" fmla="*/ 2406869 h 3121572"/>
              <a:gd name="connsiteX20" fmla="*/ 588579 w 1240220"/>
              <a:gd name="connsiteY20" fmla="*/ 2438400 h 3121572"/>
              <a:gd name="connsiteX21" fmla="*/ 578069 w 1240220"/>
              <a:gd name="connsiteY21" fmla="*/ 2480441 h 3121572"/>
              <a:gd name="connsiteX22" fmla="*/ 557048 w 1240220"/>
              <a:gd name="connsiteY22" fmla="*/ 2511972 h 3121572"/>
              <a:gd name="connsiteX23" fmla="*/ 525517 w 1240220"/>
              <a:gd name="connsiteY23" fmla="*/ 2575034 h 3121572"/>
              <a:gd name="connsiteX24" fmla="*/ 472965 w 1240220"/>
              <a:gd name="connsiteY24" fmla="*/ 2638096 h 3121572"/>
              <a:gd name="connsiteX25" fmla="*/ 409903 w 1240220"/>
              <a:gd name="connsiteY25" fmla="*/ 2743200 h 3121572"/>
              <a:gd name="connsiteX26" fmla="*/ 388883 w 1240220"/>
              <a:gd name="connsiteY26" fmla="*/ 2774731 h 3121572"/>
              <a:gd name="connsiteX27" fmla="*/ 336331 w 1240220"/>
              <a:gd name="connsiteY27" fmla="*/ 2869324 h 3121572"/>
              <a:gd name="connsiteX28" fmla="*/ 304800 w 1240220"/>
              <a:gd name="connsiteY28" fmla="*/ 2900855 h 3121572"/>
              <a:gd name="connsiteX29" fmla="*/ 262758 w 1240220"/>
              <a:gd name="connsiteY29" fmla="*/ 2963917 h 3121572"/>
              <a:gd name="connsiteX30" fmla="*/ 199696 w 1240220"/>
              <a:gd name="connsiteY30" fmla="*/ 3016469 h 3121572"/>
              <a:gd name="connsiteX31" fmla="*/ 168165 w 1240220"/>
              <a:gd name="connsiteY31" fmla="*/ 3037489 h 3121572"/>
              <a:gd name="connsiteX32" fmla="*/ 105103 w 1240220"/>
              <a:gd name="connsiteY32" fmla="*/ 3100551 h 3121572"/>
              <a:gd name="connsiteX33" fmla="*/ 63062 w 1240220"/>
              <a:gd name="connsiteY33" fmla="*/ 3111062 h 3121572"/>
              <a:gd name="connsiteX34" fmla="*/ 0 w 1240220"/>
              <a:gd name="connsiteY34" fmla="*/ 3121572 h 312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40220" h="3121572">
                <a:moveTo>
                  <a:pt x="1240220" y="0"/>
                </a:moveTo>
                <a:cubicBezTo>
                  <a:pt x="1229710" y="21021"/>
                  <a:pt x="1217126" y="41127"/>
                  <a:pt x="1208689" y="63062"/>
                </a:cubicBezTo>
                <a:cubicBezTo>
                  <a:pt x="1186722" y="120177"/>
                  <a:pt x="1180249" y="182800"/>
                  <a:pt x="1166648" y="241737"/>
                </a:cubicBezTo>
                <a:cubicBezTo>
                  <a:pt x="1143146" y="343578"/>
                  <a:pt x="1117974" y="445028"/>
                  <a:pt x="1093076" y="546537"/>
                </a:cubicBezTo>
                <a:cubicBezTo>
                  <a:pt x="1072429" y="630713"/>
                  <a:pt x="1044263" y="713294"/>
                  <a:pt x="1030014" y="798786"/>
                </a:cubicBezTo>
                <a:cubicBezTo>
                  <a:pt x="1019504" y="861848"/>
                  <a:pt x="1006613" y="924559"/>
                  <a:pt x="998483" y="987972"/>
                </a:cubicBezTo>
                <a:cubicBezTo>
                  <a:pt x="989085" y="1061277"/>
                  <a:pt x="989292" y="1135737"/>
                  <a:pt x="977462" y="1208689"/>
                </a:cubicBezTo>
                <a:cubicBezTo>
                  <a:pt x="968213" y="1265724"/>
                  <a:pt x="947527" y="1320357"/>
                  <a:pt x="935420" y="1376855"/>
                </a:cubicBezTo>
                <a:cubicBezTo>
                  <a:pt x="926490" y="1418530"/>
                  <a:pt x="919913" y="1460716"/>
                  <a:pt x="914400" y="1502979"/>
                </a:cubicBezTo>
                <a:cubicBezTo>
                  <a:pt x="909395" y="1541351"/>
                  <a:pt x="911478" y="1580648"/>
                  <a:pt x="903889" y="1618593"/>
                </a:cubicBezTo>
                <a:cubicBezTo>
                  <a:pt x="897371" y="1651184"/>
                  <a:pt x="882272" y="1681462"/>
                  <a:pt x="872358" y="1713186"/>
                </a:cubicBezTo>
                <a:cubicBezTo>
                  <a:pt x="864750" y="1737530"/>
                  <a:pt x="857524" y="1762014"/>
                  <a:pt x="851338" y="1786758"/>
                </a:cubicBezTo>
                <a:cubicBezTo>
                  <a:pt x="847005" y="1804089"/>
                  <a:pt x="848219" y="1823047"/>
                  <a:pt x="840827" y="1839310"/>
                </a:cubicBezTo>
                <a:cubicBezTo>
                  <a:pt x="807565" y="1912485"/>
                  <a:pt x="795522" y="1886275"/>
                  <a:pt x="767255" y="1954924"/>
                </a:cubicBezTo>
                <a:cubicBezTo>
                  <a:pt x="750382" y="1995902"/>
                  <a:pt x="737389" y="2038438"/>
                  <a:pt x="725214" y="2081048"/>
                </a:cubicBezTo>
                <a:cubicBezTo>
                  <a:pt x="718207" y="2105572"/>
                  <a:pt x="714747" y="2131401"/>
                  <a:pt x="704193" y="2154620"/>
                </a:cubicBezTo>
                <a:cubicBezTo>
                  <a:pt x="696944" y="2170567"/>
                  <a:pt x="683172" y="2182648"/>
                  <a:pt x="672662" y="2196662"/>
                </a:cubicBezTo>
                <a:cubicBezTo>
                  <a:pt x="669159" y="2214179"/>
                  <a:pt x="667285" y="2232102"/>
                  <a:pt x="662152" y="2249213"/>
                </a:cubicBezTo>
                <a:cubicBezTo>
                  <a:pt x="640867" y="2320162"/>
                  <a:pt x="644955" y="2281693"/>
                  <a:pt x="620110" y="2343806"/>
                </a:cubicBezTo>
                <a:cubicBezTo>
                  <a:pt x="611881" y="2364379"/>
                  <a:pt x="606096" y="2385848"/>
                  <a:pt x="599089" y="2406869"/>
                </a:cubicBezTo>
                <a:cubicBezTo>
                  <a:pt x="595586" y="2417379"/>
                  <a:pt x="591266" y="2427652"/>
                  <a:pt x="588579" y="2438400"/>
                </a:cubicBezTo>
                <a:cubicBezTo>
                  <a:pt x="585076" y="2452414"/>
                  <a:pt x="583759" y="2467164"/>
                  <a:pt x="578069" y="2480441"/>
                </a:cubicBezTo>
                <a:cubicBezTo>
                  <a:pt x="573093" y="2492052"/>
                  <a:pt x="564055" y="2501462"/>
                  <a:pt x="557048" y="2511972"/>
                </a:cubicBezTo>
                <a:cubicBezTo>
                  <a:pt x="546514" y="2543574"/>
                  <a:pt x="548156" y="2547867"/>
                  <a:pt x="525517" y="2575034"/>
                </a:cubicBezTo>
                <a:cubicBezTo>
                  <a:pt x="476144" y="2634281"/>
                  <a:pt x="509803" y="2578234"/>
                  <a:pt x="472965" y="2638096"/>
                </a:cubicBezTo>
                <a:cubicBezTo>
                  <a:pt x="451552" y="2672892"/>
                  <a:pt x="431316" y="2708404"/>
                  <a:pt x="409903" y="2743200"/>
                </a:cubicBezTo>
                <a:cubicBezTo>
                  <a:pt x="403283" y="2753958"/>
                  <a:pt x="392878" y="2762748"/>
                  <a:pt x="388883" y="2774731"/>
                </a:cubicBezTo>
                <a:cubicBezTo>
                  <a:pt x="375666" y="2814380"/>
                  <a:pt x="372469" y="2833186"/>
                  <a:pt x="336331" y="2869324"/>
                </a:cubicBezTo>
                <a:cubicBezTo>
                  <a:pt x="325821" y="2879834"/>
                  <a:pt x="313926" y="2889122"/>
                  <a:pt x="304800" y="2900855"/>
                </a:cubicBezTo>
                <a:cubicBezTo>
                  <a:pt x="289289" y="2920797"/>
                  <a:pt x="283779" y="2949903"/>
                  <a:pt x="262758" y="2963917"/>
                </a:cubicBezTo>
                <a:cubicBezTo>
                  <a:pt x="184473" y="3016105"/>
                  <a:pt x="280622" y="2949031"/>
                  <a:pt x="199696" y="3016469"/>
                </a:cubicBezTo>
                <a:cubicBezTo>
                  <a:pt x="189992" y="3024556"/>
                  <a:pt x="177606" y="3029097"/>
                  <a:pt x="168165" y="3037489"/>
                </a:cubicBezTo>
                <a:cubicBezTo>
                  <a:pt x="145946" y="3057239"/>
                  <a:pt x="133943" y="3093340"/>
                  <a:pt x="105103" y="3100551"/>
                </a:cubicBezTo>
                <a:cubicBezTo>
                  <a:pt x="91089" y="3104055"/>
                  <a:pt x="77226" y="3108229"/>
                  <a:pt x="63062" y="3111062"/>
                </a:cubicBezTo>
                <a:cubicBezTo>
                  <a:pt x="42165" y="3115241"/>
                  <a:pt x="0" y="3121572"/>
                  <a:pt x="0" y="312157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5580993" y="3731172"/>
            <a:ext cx="1282262" cy="1513716"/>
          </a:xfrm>
          <a:custGeom>
            <a:avLst/>
            <a:gdLst>
              <a:gd name="connsiteX0" fmla="*/ 0 w 1282262"/>
              <a:gd name="connsiteY0" fmla="*/ 0 h 1513716"/>
              <a:gd name="connsiteX1" fmla="*/ 84083 w 1282262"/>
              <a:gd name="connsiteY1" fmla="*/ 21021 h 1513716"/>
              <a:gd name="connsiteX2" fmla="*/ 115614 w 1282262"/>
              <a:gd name="connsiteY2" fmla="*/ 42042 h 1513716"/>
              <a:gd name="connsiteX3" fmla="*/ 157655 w 1282262"/>
              <a:gd name="connsiteY3" fmla="*/ 105104 h 1513716"/>
              <a:gd name="connsiteX4" fmla="*/ 241738 w 1282262"/>
              <a:gd name="connsiteY4" fmla="*/ 199697 h 1513716"/>
              <a:gd name="connsiteX5" fmla="*/ 273269 w 1282262"/>
              <a:gd name="connsiteY5" fmla="*/ 252249 h 1513716"/>
              <a:gd name="connsiteX6" fmla="*/ 294290 w 1282262"/>
              <a:gd name="connsiteY6" fmla="*/ 283780 h 1513716"/>
              <a:gd name="connsiteX7" fmla="*/ 336331 w 1282262"/>
              <a:gd name="connsiteY7" fmla="*/ 378373 h 1513716"/>
              <a:gd name="connsiteX8" fmla="*/ 367862 w 1282262"/>
              <a:gd name="connsiteY8" fmla="*/ 430925 h 1513716"/>
              <a:gd name="connsiteX9" fmla="*/ 409904 w 1282262"/>
              <a:gd name="connsiteY9" fmla="*/ 493987 h 1513716"/>
              <a:gd name="connsiteX10" fmla="*/ 441435 w 1282262"/>
              <a:gd name="connsiteY10" fmla="*/ 567559 h 1513716"/>
              <a:gd name="connsiteX11" fmla="*/ 483476 w 1282262"/>
              <a:gd name="connsiteY11" fmla="*/ 630621 h 1513716"/>
              <a:gd name="connsiteX12" fmla="*/ 557048 w 1282262"/>
              <a:gd name="connsiteY12" fmla="*/ 777766 h 1513716"/>
              <a:gd name="connsiteX13" fmla="*/ 599090 w 1282262"/>
              <a:gd name="connsiteY13" fmla="*/ 840828 h 1513716"/>
              <a:gd name="connsiteX14" fmla="*/ 662152 w 1282262"/>
              <a:gd name="connsiteY14" fmla="*/ 861849 h 1513716"/>
              <a:gd name="connsiteX15" fmla="*/ 693683 w 1282262"/>
              <a:gd name="connsiteY15" fmla="*/ 872359 h 1513716"/>
              <a:gd name="connsiteX16" fmla="*/ 756745 w 1282262"/>
              <a:gd name="connsiteY16" fmla="*/ 914400 h 1513716"/>
              <a:gd name="connsiteX17" fmla="*/ 788276 w 1282262"/>
              <a:gd name="connsiteY17" fmla="*/ 935421 h 1513716"/>
              <a:gd name="connsiteX18" fmla="*/ 830317 w 1282262"/>
              <a:gd name="connsiteY18" fmla="*/ 998483 h 1513716"/>
              <a:gd name="connsiteX19" fmla="*/ 893379 w 1282262"/>
              <a:gd name="connsiteY19" fmla="*/ 1082566 h 1513716"/>
              <a:gd name="connsiteX20" fmla="*/ 914400 w 1282262"/>
              <a:gd name="connsiteY20" fmla="*/ 1114097 h 1513716"/>
              <a:gd name="connsiteX21" fmla="*/ 1008993 w 1282262"/>
              <a:gd name="connsiteY21" fmla="*/ 1282262 h 1513716"/>
              <a:gd name="connsiteX22" fmla="*/ 1103586 w 1282262"/>
              <a:gd name="connsiteY22" fmla="*/ 1376856 h 1513716"/>
              <a:gd name="connsiteX23" fmla="*/ 1135117 w 1282262"/>
              <a:gd name="connsiteY23" fmla="*/ 1418897 h 1513716"/>
              <a:gd name="connsiteX24" fmla="*/ 1166648 w 1282262"/>
              <a:gd name="connsiteY24" fmla="*/ 1429407 h 1513716"/>
              <a:gd name="connsiteX25" fmla="*/ 1198179 w 1282262"/>
              <a:gd name="connsiteY25" fmla="*/ 1460938 h 1513716"/>
              <a:gd name="connsiteX26" fmla="*/ 1229710 w 1282262"/>
              <a:gd name="connsiteY26" fmla="*/ 1481959 h 1513716"/>
              <a:gd name="connsiteX27" fmla="*/ 1282262 w 1282262"/>
              <a:gd name="connsiteY27" fmla="*/ 1513490 h 15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2262" h="1513716">
                <a:moveTo>
                  <a:pt x="0" y="0"/>
                </a:moveTo>
                <a:cubicBezTo>
                  <a:pt x="19983" y="3997"/>
                  <a:pt x="62540" y="10249"/>
                  <a:pt x="84083" y="21021"/>
                </a:cubicBezTo>
                <a:cubicBezTo>
                  <a:pt x="95381" y="26670"/>
                  <a:pt x="105104" y="35035"/>
                  <a:pt x="115614" y="42042"/>
                </a:cubicBezTo>
                <a:cubicBezTo>
                  <a:pt x="129628" y="63063"/>
                  <a:pt x="139791" y="87240"/>
                  <a:pt x="157655" y="105104"/>
                </a:cubicBezTo>
                <a:cubicBezTo>
                  <a:pt x="214933" y="162382"/>
                  <a:pt x="210480" y="149684"/>
                  <a:pt x="241738" y="199697"/>
                </a:cubicBezTo>
                <a:cubicBezTo>
                  <a:pt x="252565" y="217020"/>
                  <a:pt x="262442" y="234926"/>
                  <a:pt x="273269" y="252249"/>
                </a:cubicBezTo>
                <a:cubicBezTo>
                  <a:pt x="279964" y="262961"/>
                  <a:pt x="288641" y="272482"/>
                  <a:pt x="294290" y="283780"/>
                </a:cubicBezTo>
                <a:cubicBezTo>
                  <a:pt x="352764" y="400727"/>
                  <a:pt x="280601" y="278058"/>
                  <a:pt x="336331" y="378373"/>
                </a:cubicBezTo>
                <a:cubicBezTo>
                  <a:pt x="346252" y="396231"/>
                  <a:pt x="356894" y="413690"/>
                  <a:pt x="367862" y="430925"/>
                </a:cubicBezTo>
                <a:cubicBezTo>
                  <a:pt x="381426" y="452239"/>
                  <a:pt x="397926" y="471743"/>
                  <a:pt x="409904" y="493987"/>
                </a:cubicBezTo>
                <a:cubicBezTo>
                  <a:pt x="422554" y="517479"/>
                  <a:pt x="428785" y="544067"/>
                  <a:pt x="441435" y="567559"/>
                </a:cubicBezTo>
                <a:cubicBezTo>
                  <a:pt x="453412" y="589803"/>
                  <a:pt x="471499" y="608377"/>
                  <a:pt x="483476" y="630621"/>
                </a:cubicBezTo>
                <a:cubicBezTo>
                  <a:pt x="585508" y="820111"/>
                  <a:pt x="438914" y="585800"/>
                  <a:pt x="557048" y="777766"/>
                </a:cubicBezTo>
                <a:cubicBezTo>
                  <a:pt x="570289" y="799282"/>
                  <a:pt x="579362" y="825046"/>
                  <a:pt x="599090" y="840828"/>
                </a:cubicBezTo>
                <a:cubicBezTo>
                  <a:pt x="616392" y="854670"/>
                  <a:pt x="641131" y="854842"/>
                  <a:pt x="662152" y="861849"/>
                </a:cubicBezTo>
                <a:lnTo>
                  <a:pt x="693683" y="872359"/>
                </a:lnTo>
                <a:lnTo>
                  <a:pt x="756745" y="914400"/>
                </a:lnTo>
                <a:lnTo>
                  <a:pt x="788276" y="935421"/>
                </a:lnTo>
                <a:cubicBezTo>
                  <a:pt x="802290" y="956442"/>
                  <a:pt x="815159" y="978272"/>
                  <a:pt x="830317" y="998483"/>
                </a:cubicBezTo>
                <a:cubicBezTo>
                  <a:pt x="851338" y="1026511"/>
                  <a:pt x="873945" y="1053416"/>
                  <a:pt x="893379" y="1082566"/>
                </a:cubicBezTo>
                <a:cubicBezTo>
                  <a:pt x="900386" y="1093076"/>
                  <a:pt x="908351" y="1103007"/>
                  <a:pt x="914400" y="1114097"/>
                </a:cubicBezTo>
                <a:cubicBezTo>
                  <a:pt x="955197" y="1188892"/>
                  <a:pt x="956735" y="1212584"/>
                  <a:pt x="1008993" y="1282262"/>
                </a:cubicBezTo>
                <a:cubicBezTo>
                  <a:pt x="1078702" y="1375208"/>
                  <a:pt x="1038819" y="1355265"/>
                  <a:pt x="1103586" y="1376856"/>
                </a:cubicBezTo>
                <a:cubicBezTo>
                  <a:pt x="1114096" y="1390870"/>
                  <a:pt x="1121660" y="1407683"/>
                  <a:pt x="1135117" y="1418897"/>
                </a:cubicBezTo>
                <a:cubicBezTo>
                  <a:pt x="1143628" y="1425989"/>
                  <a:pt x="1157430" y="1423262"/>
                  <a:pt x="1166648" y="1429407"/>
                </a:cubicBezTo>
                <a:cubicBezTo>
                  <a:pt x="1179016" y="1437652"/>
                  <a:pt x="1186760" y="1451422"/>
                  <a:pt x="1198179" y="1460938"/>
                </a:cubicBezTo>
                <a:cubicBezTo>
                  <a:pt x="1207883" y="1469025"/>
                  <a:pt x="1220006" y="1473872"/>
                  <a:pt x="1229710" y="1481959"/>
                </a:cubicBezTo>
                <a:cubicBezTo>
                  <a:pt x="1273493" y="1518445"/>
                  <a:pt x="1242937" y="1513490"/>
                  <a:pt x="1282262" y="15134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678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20" y="365124"/>
            <a:ext cx="11555205" cy="519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238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59</Words>
  <Application>Microsoft Office PowerPoint</Application>
  <PresentationFormat>Widescreen</PresentationFormat>
  <Paragraphs>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Englefield</dc:creator>
  <cp:lastModifiedBy>Daniel Englefield</cp:lastModifiedBy>
  <cp:revision>4</cp:revision>
  <dcterms:created xsi:type="dcterms:W3CDTF">2020-04-28T10:30:07Z</dcterms:created>
  <dcterms:modified xsi:type="dcterms:W3CDTF">2020-04-28T10:54:59Z</dcterms:modified>
</cp:coreProperties>
</file>