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A05F2-991D-4941-9B75-FEC10C560827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FB849-0A42-4392-AFBC-6A31DBEB3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5458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A05F2-991D-4941-9B75-FEC10C560827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FB849-0A42-4392-AFBC-6A31DBEB3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41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A05F2-991D-4941-9B75-FEC10C560827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FB849-0A42-4392-AFBC-6A31DBEB3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367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A05F2-991D-4941-9B75-FEC10C560827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FB849-0A42-4392-AFBC-6A31DBEB3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6726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A05F2-991D-4941-9B75-FEC10C560827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FB849-0A42-4392-AFBC-6A31DBEB3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310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A05F2-991D-4941-9B75-FEC10C560827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FB849-0A42-4392-AFBC-6A31DBEB3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8144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A05F2-991D-4941-9B75-FEC10C560827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FB849-0A42-4392-AFBC-6A31DBEB3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649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A05F2-991D-4941-9B75-FEC10C560827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FB849-0A42-4392-AFBC-6A31DBEB3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6720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A05F2-991D-4941-9B75-FEC10C560827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FB849-0A42-4392-AFBC-6A31DBEB3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4473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A05F2-991D-4941-9B75-FEC10C560827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FB849-0A42-4392-AFBC-6A31DBEB3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0112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A05F2-991D-4941-9B75-FEC10C560827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FB849-0A42-4392-AFBC-6A31DBEB3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860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A05F2-991D-4941-9B75-FEC10C560827}" type="datetimeFigureOut">
              <a:rPr lang="en-GB" smtClean="0"/>
              <a:t>21/04/2020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6FB849-0A42-4392-AFBC-6A31DBEB34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1603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0999" y="216002"/>
            <a:ext cx="8550001" cy="6273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079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456" y="365124"/>
            <a:ext cx="11882901" cy="4826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701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669" y="152739"/>
            <a:ext cx="9270607" cy="653184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3150" y="4456386"/>
            <a:ext cx="8606460" cy="2118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763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7743" y="365125"/>
            <a:ext cx="8508615" cy="5889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970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1241" y="220478"/>
            <a:ext cx="9501352" cy="6305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062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911" y="86465"/>
            <a:ext cx="10058399" cy="6616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562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8000" dirty="0" smtClean="0"/>
              <a:t>Download and watch </a:t>
            </a:r>
            <a:r>
              <a:rPr lang="en-GB" sz="8000" dirty="0"/>
              <a:t>the video from this week's English section</a:t>
            </a:r>
          </a:p>
        </p:txBody>
      </p:sp>
    </p:spTree>
    <p:extLst>
      <p:ext uri="{BB962C8B-B14F-4D97-AF65-F5344CB8AC3E}">
        <p14:creationId xmlns:p14="http://schemas.microsoft.com/office/powerpoint/2010/main" val="32131955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9103" y="129780"/>
            <a:ext cx="8589415" cy="6728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7511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875" y="74449"/>
            <a:ext cx="9472777" cy="6783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70460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</Words>
  <Application>Microsoft Office PowerPoint</Application>
  <PresentationFormat>Widescreen</PresentationFormat>
  <Paragraphs>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Englefield</dc:creator>
  <cp:lastModifiedBy>Daniel Englefield</cp:lastModifiedBy>
  <cp:revision>3</cp:revision>
  <dcterms:created xsi:type="dcterms:W3CDTF">2020-04-19T12:36:32Z</dcterms:created>
  <dcterms:modified xsi:type="dcterms:W3CDTF">2020-04-21T18:36:41Z</dcterms:modified>
</cp:coreProperties>
</file>