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B30B1-2503-491B-AF50-6039740580D6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5BA0-5453-4618-84BA-84AC6F500D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043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B30B1-2503-491B-AF50-6039740580D6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5BA0-5453-4618-84BA-84AC6F500D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594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B30B1-2503-491B-AF50-6039740580D6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5BA0-5453-4618-84BA-84AC6F500D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589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B30B1-2503-491B-AF50-6039740580D6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5BA0-5453-4618-84BA-84AC6F500D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689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B30B1-2503-491B-AF50-6039740580D6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5BA0-5453-4618-84BA-84AC6F500D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089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B30B1-2503-491B-AF50-6039740580D6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5BA0-5453-4618-84BA-84AC6F500D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B30B1-2503-491B-AF50-6039740580D6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5BA0-5453-4618-84BA-84AC6F500D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531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B30B1-2503-491B-AF50-6039740580D6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5BA0-5453-4618-84BA-84AC6F500D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027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B30B1-2503-491B-AF50-6039740580D6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5BA0-5453-4618-84BA-84AC6F500D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653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B30B1-2503-491B-AF50-6039740580D6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5BA0-5453-4618-84BA-84AC6F500D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348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B30B1-2503-491B-AF50-6039740580D6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5BA0-5453-4618-84BA-84AC6F500D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021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B30B1-2503-491B-AF50-6039740580D6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75BA0-5453-4618-84BA-84AC6F500D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647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931" y="528961"/>
            <a:ext cx="9904957" cy="5577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574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02785"/>
            <a:ext cx="10124090" cy="5827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793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852" y="704192"/>
            <a:ext cx="11638014" cy="3689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496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1663" y="123825"/>
            <a:ext cx="8186738" cy="6405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501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1861" y="214866"/>
            <a:ext cx="8156029" cy="6442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081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021" y="301317"/>
            <a:ext cx="9038896" cy="621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948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1353" y="286810"/>
            <a:ext cx="7441324" cy="6040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688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Englefield</dc:creator>
  <cp:lastModifiedBy>Daniel Englefield</cp:lastModifiedBy>
  <cp:revision>1</cp:revision>
  <dcterms:created xsi:type="dcterms:W3CDTF">2020-04-26T12:44:50Z</dcterms:created>
  <dcterms:modified xsi:type="dcterms:W3CDTF">2020-04-26T12:45:41Z</dcterms:modified>
</cp:coreProperties>
</file>