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CAE5-6A13-4131-96BA-B46C646EB61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9B89-2199-4AA8-A940-5E062A750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24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CAE5-6A13-4131-96BA-B46C646EB61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9B89-2199-4AA8-A940-5E062A750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9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CAE5-6A13-4131-96BA-B46C646EB61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9B89-2199-4AA8-A940-5E062A750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9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CAE5-6A13-4131-96BA-B46C646EB61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9B89-2199-4AA8-A940-5E062A750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CAE5-6A13-4131-96BA-B46C646EB61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9B89-2199-4AA8-A940-5E062A750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03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CAE5-6A13-4131-96BA-B46C646EB61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9B89-2199-4AA8-A940-5E062A750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33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CAE5-6A13-4131-96BA-B46C646EB61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9B89-2199-4AA8-A940-5E062A750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51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CAE5-6A13-4131-96BA-B46C646EB61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9B89-2199-4AA8-A940-5E062A750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70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CAE5-6A13-4131-96BA-B46C646EB61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9B89-2199-4AA8-A940-5E062A750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5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CAE5-6A13-4131-96BA-B46C646EB61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9B89-2199-4AA8-A940-5E062A750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21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CAE5-6A13-4131-96BA-B46C646EB61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29B89-2199-4AA8-A940-5E062A750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40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9CAE5-6A13-4131-96BA-B46C646EB61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29B89-2199-4AA8-A940-5E062A750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43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69" y="206027"/>
            <a:ext cx="10857759" cy="634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9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8" y="567559"/>
            <a:ext cx="11602571" cy="578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1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65" y="609601"/>
            <a:ext cx="11664148" cy="416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2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44" y="365125"/>
            <a:ext cx="9302312" cy="644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468" y="91907"/>
            <a:ext cx="8481520" cy="665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7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290" y="276699"/>
            <a:ext cx="8819657" cy="65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7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Englefield</dc:creator>
  <cp:lastModifiedBy>Daniel Englefield</cp:lastModifiedBy>
  <cp:revision>1</cp:revision>
  <dcterms:created xsi:type="dcterms:W3CDTF">2020-04-28T13:56:23Z</dcterms:created>
  <dcterms:modified xsi:type="dcterms:W3CDTF">2020-04-28T13:57:42Z</dcterms:modified>
</cp:coreProperties>
</file>