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0.26178" units="1/cm"/>
          <inkml:channelProperty channel="Y" name="resolution" value="50.23256" units="1/cm"/>
          <inkml:channelProperty channel="T" name="resolution" value="1" units="1/dev"/>
        </inkml:channelProperties>
      </inkml:inkSource>
      <inkml:timestamp xml:id="ts0" timeString="2020-04-20T11:12:30.27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19403 5380 0,'0'18'62,"35"34"-46,-17 19-16,-1 0 15,36 17 1,-35-71-16,0 36 16,-18-35-1,35 17 1,-18-35 93,1 0-109,35-17 16,0-36-1,141-88 1,0 17 0,229-123-1,-229 141-15,230-52 16,-36 16 0,-35 19-1,-283 88 1</inkml:trace>
  <inkml:trace contextRef="#ctx0" brushRef="#br0" timeOffset="3115.91">19526 8467 0,'0'17'63,"0"19"-48,0-19 1,0 1-16,0 35 16,18-18-1,-18 0 1,0 1 0,0-19 15,0 1-16,18-18 79,34-53-78,1 0-16,141-106 15,18-35 1,17 18 0,-105 35-1,17 35 17,-70 71-17,-36 17 1,-35 0-1</inkml:trace>
  <inkml:trace contextRef="#ctx0" brushRef="#br0" timeOffset="6046.95">26741 17057 0,'0'17'31,"-18"19"-15,18-19-1,0 36 1,0-35 0,0 35-1,0-36 1,0 19-1,0-19 1,0 1 0,0 0 15,18-18 47,34 0-62,-16 17-16,52-17 15,53 0 1,-53 0 0,-52 0-1</inkml:trace>
  <inkml:trace contextRef="#ctx0" brushRef="#br0" timeOffset="6574.49">27058 17110 0,'0'53'46,"0"-36"-46,0 19 16,0 34 0,0 18-1,0 18 1,0-18 0,0-17-1,0-18 1,0-36-1,0 1 32,0 35-31,0-35 0</inkml:trace>
  <inkml:trace contextRef="#ctx0" brushRef="#br0" timeOffset="8063.33">27076 13000 0,'17'0'47,"1"0"-32,0 0 1,17 35 0,-17 0-1,-18-17 1,17-18 31,-17 18-16,18-18-31,-1 0 78,19 0-47,-19 0-31,19-53 16,17 0 0,-1 35-1,1-35 1,-17 18 0,-1 0-1,0-1 1,-17 19-1,-1-1-15,1 18 16,-18-17 0,18 17-1</inkml:trace>
  <inkml:trace contextRef="#ctx0" brushRef="#br0" timeOffset="9646.66">25718 16880 0,'17'0'0,"1"-17"16,52-1-1,19 1 1,16 17-1,-52-18 1,-17 18 0,-19 0-1,1 0 17,-18 18-17,0 17 16,0-18-15,0 1 0,0 17-1,-18 1 1,-17 34 0,17-52-16,1 17 15,-36 18 1,0 18-1,35-36 1,-17 18 0,17 0-1,-17 0 1,0-18 0,-1 0-1,19 0 16,-1 1-15,-17-19 0,17 1-1,18 0 79,18-18-78,0 0-16,34 0 15,1 0 1,18 0 0,-18 0-1,-18 17 1,0-17-1,1 18 1,-19-18 0</inkml:trace>
  <inkml:trace contextRef="#ctx0" brushRef="#br0" timeOffset="11412.69">32667 14005 0,'0'18'110,"18"0"-95,-1-1 1,1-17 0,-18 18-1,18-18 1,-1 0 171,1 17-140,0-17 47,-1 0-78,1 0-16,35-105 15,-18 34 1,0-70 0,36 53-1,-53 35 1,17 0 15,0 18-15,-17-1-1,-1 36-15</inkml:trace>
  <inkml:trace contextRef="#ctx0" brushRef="#br0" timeOffset="15169.24">27693 16863 0,'35'17'125,"-17"-17"-79,0 0-30,-1 0 0,1 0-1,0 0 17,-1 0-32,1 0 15,-1 0 16,1 18 1,0-18-17,-1 0 1,1 0 0,0 0-1,-1 0 1,1 0-1,0 0 1,-1 0 0,1 0 31,-1 0 171,1 0-46,0 0-141,-18 18 16,0-1-47,0 1 16,0 35 0,0-18-1,0 36 1,-18-18-1,18-18 1,-18 18 0,18 0-1,0-18 1,0 18 0,-17 0-1,-1 17 1,1-17-1,17 18 1,-18-18 0,18-36-1,0 1 1,0 17 15,0-17-15</inkml:trace>
  <inkml:trace contextRef="#ctx0" brushRef="#br0" timeOffset="16511.09">28892 10037 0,'0'17'94,"0"1"-94,0 17 16,0-17-1,18-18 235,17-53-250,1 18 16,-1-36 0,53-53-1,-17 36 1,-36 71-16,0-19 15,-35 1 1</inkml:trace>
  <inkml:trace contextRef="#ctx0" brushRef="#br0" timeOffset="17343.52">27852 10107 0,'0'18'47,"0"-1"-47,17 1 16,1 35-1,0-53 1,-1 18-16,-17-1 31,18-17 0,0 0 32,17 0-63,18-53 15,70-53 1,54-52 0,-71 34-1,-36 71 1,-35 36 0,-17-19-1</inkml:trace>
  <inkml:trace contextRef="#ctx0" brushRef="#br0" timeOffset="18177.16">25188 10178 0,'0'17'46,"0"1"-30,0 0-16,18 17 16,0 18-1,-1-36 63,1-17-62,0 0-16,34-53 31,72-88-15,-54 71-16</inkml:trace>
  <inkml:trace contextRef="#ctx0" brushRef="#br0" timeOffset="20762.4">28557 16757 0,'18'0'78,"0"0"-78,17 0 16,53 0-1,-35 0-15,18 0 16,-19 0 0,-34 0-1,0 0 48,-18 35-16,0-17-32,0 0 1,0-1-1,0 18 1,-18-17-16,18 35 16,-35-35-1,35-1 1,-18 1 0,-17 0 15,17-18-16,-17 35 1,0-18 0,17-17 15,18 18 110,53 0-126,-35-1 1,87 19-1,1-19 1,-53 1 0,0 17-1,-35-17 32,-1-1-16,-17 1-15,0 0 15,0 17-15,0-17 0,0 17-1,-17-17-15,-1 17 16,1-18-1,-19 36 1,19-17 0,-1-19 15,-35 19-15,0 17-1,35-36 1,1-17-1,-1 0 1,-35 18 15,36-1-31,-36-17 16,17 0 0,19 0-1,-18 0 1,17 0 15,0 0-31,1-17 31</inkml:trace>
  <inkml:trace contextRef="#ctx0" brushRef="#br0" timeOffset="28202.01">26829 10231 0,'17'0'172,"19"0"-141,-1 0 1,-35-18-32,18 0 15,35-52 1,-36 34-1,18 1 1,-35 0 0,18 0-1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DE5901-BFBA-4E4D-B331-81C6F93942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4E09B0-E530-4403-A346-149A3B57B9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DD003D-75A6-40A8-B41D-0AE4B8F8A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A3CE-9292-4C6D-85BF-8DD04C33D128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A87ABF-8211-44FA-A5A0-4AFA575A6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7467A5-32B1-4E7E-95F6-0C186632D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7B92C-B7D0-4147-9905-221F291AEF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1522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96FD7-E523-4D69-BDDB-9FE376FC7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496AB0-7354-4906-847B-068E95080F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DEA146-0F39-4D31-AA21-910F592ECC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A3CE-9292-4C6D-85BF-8DD04C33D128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97C743-E86E-4145-AC05-9F5ABC870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4E4391-89F2-41EE-AC9B-6AA4B9958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7B92C-B7D0-4147-9905-221F291AEF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5910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7B0B3EF-C8E4-41C2-BE6F-C9A38F2DF0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94018E-3DA2-47AF-91C6-9FF0DDAFBB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A0E790-887C-4BDE-9CE8-2D1881187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A3CE-9292-4C6D-85BF-8DD04C33D128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61536D-D6D6-4D3D-8889-021EEF9F0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885868-CC8D-42F3-8B75-2D70793DF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7B92C-B7D0-4147-9905-221F291AEF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4036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0B764-2BF9-40CE-AC6F-BF3E804B4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2420F0-1F17-4307-B9EA-3E4C59240E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066527-39F7-452B-B7CE-6BE590E18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A3CE-9292-4C6D-85BF-8DD04C33D128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C0C736-DCB2-4F52-84C5-E26D4695B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7DBC0D-15B9-4CCC-9826-F867F9365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7B92C-B7D0-4147-9905-221F291AEF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9825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5E562-B376-4727-9D25-FDD28B7D8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9402DB-3EC7-4F1A-84F9-BA103624AA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EB3672-EEF9-415C-8E34-E11505C4A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A3CE-9292-4C6D-85BF-8DD04C33D128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6639B5-08C1-4994-B388-9662241D8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D8933E-A9ED-448C-9730-1DE998232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7B92C-B7D0-4147-9905-221F291AEF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2279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95547A-56DE-443E-A4D9-4CA73710E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2B7429-4A51-4CB8-8D55-34EF0CB46B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D0721D-4F7D-4B9D-8D79-9BA620A22D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518F19-AF6F-4510-A1AE-D7EA76084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A3CE-9292-4C6D-85BF-8DD04C33D128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1728AD-4D4D-4B1F-8A5C-19951E029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43F4EF-4E5D-477D-AF14-B99B7FAB0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7B92C-B7D0-4147-9905-221F291AEF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8071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5C1AD-7EA3-4BEA-BB1E-D0E1907D0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E2E7C4-9308-4B29-9053-38E31D15CE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9CB4DC-2692-4BB8-809E-279B3E7B88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E2B80D-8414-4E5D-B04E-FCA336C4AA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C2AD99-6EEB-4CA6-BAF9-2D044A537A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BA65CC-4F54-400C-912C-D0C9FF263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A3CE-9292-4C6D-85BF-8DD04C33D128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E9C480B-06A2-4D73-9E1F-F1BFAC0D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1A7733-B448-4B8A-B60B-B3A68A98F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7B92C-B7D0-4147-9905-221F291AEF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3291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9D0E5-48C6-4498-BA4F-E209A6335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3FF5BE-1EC8-47B2-AF3E-FFAD745B0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A3CE-9292-4C6D-85BF-8DD04C33D128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A0A9E2-4225-445E-9903-CE4E50CDF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299586-0098-419B-B77B-7445D1345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7B92C-B7D0-4147-9905-221F291AEF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0235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764A515-0A96-4044-A15F-A4E2A7115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A3CE-9292-4C6D-85BF-8DD04C33D128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3EB577-9EC9-4D03-B6AF-50A5F5E53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ACB57B-BCEC-42C5-8DD7-0621E12D3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7B92C-B7D0-4147-9905-221F291AEF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4921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67A8D-3F9E-4491-80E3-8247AB21E8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ADFFA9-8505-4A35-9EE8-3488D4957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93C3A9-2446-4E9D-854D-D2391C4807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F8E897-ADE1-4906-8888-415050C9E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A3CE-9292-4C6D-85BF-8DD04C33D128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E2F6D5-75B4-41E5-8B49-E6F08A9E4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22DB37-DF68-4D40-A429-DCF4E2765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7B92C-B7D0-4147-9905-221F291AEF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700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58B96-888B-44D7-B2C9-91B468ECD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D6D42C-1137-42F4-A049-FF6AA84BA4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93FA3D-D91A-4C1A-8354-0FE537294C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908CD8-9894-421B-86FE-A89577C22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A3CE-9292-4C6D-85BF-8DD04C33D128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BA56B9-5E33-4737-8F19-8C5412101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6E9097-00B9-4306-8DD8-1139A6BE7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7B92C-B7D0-4147-9905-221F291AEF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5684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5E6E5C-B6F2-4F02-90B9-6A977A4EF9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6289CC-1991-4F2C-92FD-8783A04744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437F9A-DB3F-4613-9244-14FDC94EFF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AAA3CE-9292-4C6D-85BF-8DD04C33D128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2680AA-4FC5-41A8-8DD2-57E6A72795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E2E7EF-5BC1-4A0F-9551-082AFC92F9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7B92C-B7D0-4147-9905-221F291AEF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4125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5" Type="http://schemas.openxmlformats.org/officeDocument/2006/relationships/customXml" Target="../ink/ink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7CE84F9-FF02-41D2-8C5C-F9034877DABA}"/>
              </a:ext>
            </a:extLst>
          </p:cNvPr>
          <p:cNvSpPr txBox="1"/>
          <p:nvPr/>
        </p:nvSpPr>
        <p:spPr>
          <a:xfrm>
            <a:off x="75502" y="0"/>
            <a:ext cx="5142451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GB" sz="2400" dirty="0"/>
              <a:t>9² + _____ = 87</a:t>
            </a:r>
          </a:p>
          <a:p>
            <a:pPr marL="342900" indent="-342900">
              <a:buAutoNum type="arabicParenR"/>
            </a:pPr>
            <a:endParaRPr lang="en-GB" sz="2400" dirty="0"/>
          </a:p>
          <a:p>
            <a:pPr marL="342900" indent="-342900">
              <a:buAutoNum type="arabicParenR"/>
            </a:pPr>
            <a:r>
              <a:rPr lang="en-GB" sz="2400" dirty="0"/>
              <a:t>36 x 21 =</a:t>
            </a:r>
          </a:p>
          <a:p>
            <a:pPr marL="342900" indent="-342900">
              <a:buAutoNum type="arabicParenR"/>
            </a:pPr>
            <a:endParaRPr lang="en-GB" sz="2400" dirty="0"/>
          </a:p>
          <a:p>
            <a:pPr marL="342900" indent="-342900">
              <a:buAutoNum type="arabicParenR"/>
            </a:pPr>
            <a:r>
              <a:rPr lang="en-GB" sz="2400" dirty="0"/>
              <a:t>7380 ÷ 5 =</a:t>
            </a:r>
          </a:p>
          <a:p>
            <a:pPr marL="342900" indent="-342900">
              <a:buAutoNum type="arabicParenR"/>
            </a:pPr>
            <a:endParaRPr lang="en-GB" sz="2400" dirty="0"/>
          </a:p>
          <a:p>
            <a:pPr marL="342900" indent="-342900">
              <a:buAutoNum type="arabicParenR"/>
            </a:pPr>
            <a:r>
              <a:rPr lang="en-GB" sz="2400" dirty="0"/>
              <a:t>3/8 + ½ =</a:t>
            </a:r>
          </a:p>
          <a:p>
            <a:pPr marL="342900" indent="-342900">
              <a:buAutoNum type="arabicParenR"/>
            </a:pPr>
            <a:endParaRPr lang="en-GB" sz="2400" dirty="0"/>
          </a:p>
          <a:p>
            <a:pPr marL="342900" indent="-342900">
              <a:buAutoNum type="arabicParenR"/>
            </a:pPr>
            <a:r>
              <a:rPr lang="en-GB" sz="2400" dirty="0"/>
              <a:t>¾ x ½ =</a:t>
            </a:r>
          </a:p>
          <a:p>
            <a:pPr marL="342900" indent="-342900">
              <a:buAutoNum type="arabicParenR"/>
            </a:pPr>
            <a:endParaRPr lang="en-GB" sz="2400" dirty="0"/>
          </a:p>
          <a:p>
            <a:pPr marL="342900" indent="-342900">
              <a:buAutoNum type="arabicParenR"/>
            </a:pPr>
            <a:r>
              <a:rPr lang="en-GB" sz="2400" dirty="0"/>
              <a:t>Write the first five cube numbers</a:t>
            </a:r>
          </a:p>
          <a:p>
            <a:pPr marL="342900" indent="-342900">
              <a:buAutoNum type="arabicParenR"/>
            </a:pPr>
            <a:endParaRPr lang="en-GB" sz="2400" dirty="0"/>
          </a:p>
          <a:p>
            <a:pPr marL="342900" indent="-342900">
              <a:buAutoNum type="arabicParenR"/>
            </a:pPr>
            <a:r>
              <a:rPr lang="en-GB" sz="2400" dirty="0"/>
              <a:t>3 x 4 x ____ = 100 – 40</a:t>
            </a:r>
          </a:p>
          <a:p>
            <a:pPr marL="342900" indent="-342900">
              <a:buAutoNum type="arabicParenR"/>
            </a:pPr>
            <a:endParaRPr lang="en-GB" sz="2400" dirty="0"/>
          </a:p>
          <a:p>
            <a:pPr marL="342900" indent="-342900">
              <a:buAutoNum type="arabicParenR"/>
            </a:pPr>
            <a:r>
              <a:rPr lang="en-GB" sz="2400" dirty="0"/>
              <a:t>28.372 x 100 =</a:t>
            </a:r>
          </a:p>
          <a:p>
            <a:pPr marL="342900" indent="-342900">
              <a:buAutoNum type="arabicParenR"/>
            </a:pPr>
            <a:endParaRPr lang="en-GB" sz="2400" dirty="0"/>
          </a:p>
          <a:p>
            <a:pPr marL="342900" indent="-342900">
              <a:buAutoNum type="arabicParenR"/>
            </a:pPr>
            <a:r>
              <a:rPr lang="en-GB" sz="2400" dirty="0"/>
              <a:t>True or false – 39 is a prime number</a:t>
            </a:r>
          </a:p>
          <a:p>
            <a:pPr marL="342900" indent="-342900">
              <a:buAutoNum type="arabicParenR"/>
            </a:pPr>
            <a:endParaRPr lang="en-GB" sz="2400" dirty="0"/>
          </a:p>
          <a:p>
            <a:pPr marL="342900" indent="-342900">
              <a:buAutoNum type="arabicParenR"/>
            </a:pPr>
            <a:endParaRPr lang="en-GB" sz="2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AB056D5-DA56-42D5-9F7A-F0987AB45977}"/>
              </a:ext>
            </a:extLst>
          </p:cNvPr>
          <p:cNvSpPr txBox="1"/>
          <p:nvPr/>
        </p:nvSpPr>
        <p:spPr>
          <a:xfrm>
            <a:off x="4538446" y="109056"/>
            <a:ext cx="584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10) There are 162 sweets. Tim has 20 more than Tom. How many do they each have?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D3D91B4-2134-410D-B304-D15BC13B8F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7098" y="679508"/>
            <a:ext cx="2512676" cy="188450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EDA79DD-B8E7-478A-B021-E166572EC1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3235" y="927725"/>
            <a:ext cx="3467100" cy="360997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0FEE6F8-7CC1-4B24-B4DB-A511741311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42798" y="2667699"/>
            <a:ext cx="4064438" cy="4081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5368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7CE84F9-FF02-41D2-8C5C-F9034877DABA}"/>
              </a:ext>
            </a:extLst>
          </p:cNvPr>
          <p:cNvSpPr txBox="1"/>
          <p:nvPr/>
        </p:nvSpPr>
        <p:spPr>
          <a:xfrm>
            <a:off x="75502" y="0"/>
            <a:ext cx="5142451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GB" sz="2400" dirty="0"/>
              <a:t>9² + __</a:t>
            </a:r>
            <a:r>
              <a:rPr lang="en-GB" sz="2400" dirty="0">
                <a:solidFill>
                  <a:srgbClr val="FF0000"/>
                </a:solidFill>
              </a:rPr>
              <a:t>6</a:t>
            </a:r>
            <a:r>
              <a:rPr lang="en-GB" sz="2400" dirty="0"/>
              <a:t>__ = 87</a:t>
            </a:r>
          </a:p>
          <a:p>
            <a:pPr marL="342900" indent="-342900">
              <a:buAutoNum type="arabicParenR"/>
            </a:pPr>
            <a:endParaRPr lang="en-GB" sz="2400" dirty="0"/>
          </a:p>
          <a:p>
            <a:pPr marL="342900" indent="-342900">
              <a:buAutoNum type="arabicParenR"/>
            </a:pPr>
            <a:r>
              <a:rPr lang="en-GB" sz="2400" dirty="0"/>
              <a:t>36 x 21 = </a:t>
            </a:r>
            <a:r>
              <a:rPr lang="en-GB" sz="2400" dirty="0">
                <a:solidFill>
                  <a:srgbClr val="FF0000"/>
                </a:solidFill>
              </a:rPr>
              <a:t>756</a:t>
            </a:r>
          </a:p>
          <a:p>
            <a:pPr marL="342900" indent="-342900">
              <a:buAutoNum type="arabicParenR"/>
            </a:pPr>
            <a:endParaRPr lang="en-GB" sz="2400" dirty="0"/>
          </a:p>
          <a:p>
            <a:pPr marL="342900" indent="-342900">
              <a:buAutoNum type="arabicParenR"/>
            </a:pPr>
            <a:r>
              <a:rPr lang="en-GB" sz="2400" dirty="0"/>
              <a:t>7380 ÷ 5 = </a:t>
            </a:r>
            <a:r>
              <a:rPr lang="en-GB" sz="2400" dirty="0">
                <a:solidFill>
                  <a:srgbClr val="FF0000"/>
                </a:solidFill>
              </a:rPr>
              <a:t>1476</a:t>
            </a:r>
          </a:p>
          <a:p>
            <a:pPr marL="342900" indent="-342900">
              <a:buAutoNum type="arabicParenR"/>
            </a:pPr>
            <a:endParaRPr lang="en-GB" sz="2400" dirty="0"/>
          </a:p>
          <a:p>
            <a:pPr marL="342900" indent="-342900">
              <a:buAutoNum type="arabicParenR"/>
            </a:pPr>
            <a:r>
              <a:rPr lang="en-GB" sz="2400" dirty="0"/>
              <a:t>3/8 + ½ = </a:t>
            </a:r>
            <a:r>
              <a:rPr lang="en-GB" sz="2400" dirty="0">
                <a:solidFill>
                  <a:srgbClr val="FF0000"/>
                </a:solidFill>
              </a:rPr>
              <a:t>7/8</a:t>
            </a:r>
          </a:p>
          <a:p>
            <a:pPr marL="342900" indent="-342900">
              <a:buAutoNum type="arabicParenR"/>
            </a:pPr>
            <a:endParaRPr lang="en-GB" sz="2400" dirty="0"/>
          </a:p>
          <a:p>
            <a:pPr marL="342900" indent="-342900">
              <a:buAutoNum type="arabicParenR"/>
            </a:pPr>
            <a:r>
              <a:rPr lang="en-GB" sz="2400" dirty="0"/>
              <a:t>¾ x ½ = </a:t>
            </a:r>
            <a:r>
              <a:rPr lang="en-GB" sz="2400" dirty="0">
                <a:solidFill>
                  <a:srgbClr val="FF0000"/>
                </a:solidFill>
              </a:rPr>
              <a:t>3/8</a:t>
            </a:r>
          </a:p>
          <a:p>
            <a:pPr marL="342900" indent="-342900">
              <a:buAutoNum type="arabicParenR"/>
            </a:pPr>
            <a:endParaRPr lang="en-GB" sz="2400" dirty="0"/>
          </a:p>
          <a:p>
            <a:pPr marL="342900" indent="-342900">
              <a:buAutoNum type="arabicParenR"/>
            </a:pPr>
            <a:r>
              <a:rPr lang="en-GB" sz="2400" dirty="0"/>
              <a:t>Write the first five cube numbers</a:t>
            </a:r>
          </a:p>
          <a:p>
            <a:r>
              <a:rPr lang="en-GB" sz="2400" dirty="0">
                <a:solidFill>
                  <a:srgbClr val="FF0000"/>
                </a:solidFill>
              </a:rPr>
              <a:t> 1, 8, 27, 64, 125</a:t>
            </a:r>
          </a:p>
          <a:p>
            <a:r>
              <a:rPr lang="en-GB" sz="2400" dirty="0"/>
              <a:t>7) 3 x 4 x __</a:t>
            </a:r>
            <a:r>
              <a:rPr lang="en-GB" sz="2400" dirty="0">
                <a:solidFill>
                  <a:srgbClr val="FF0000"/>
                </a:solidFill>
              </a:rPr>
              <a:t>5</a:t>
            </a:r>
            <a:r>
              <a:rPr lang="en-GB" sz="2400" dirty="0"/>
              <a:t>__ = 100 – 40</a:t>
            </a:r>
          </a:p>
          <a:p>
            <a:pPr marL="342900" indent="-342900">
              <a:buAutoNum type="arabicParenR"/>
            </a:pPr>
            <a:endParaRPr lang="en-GB" sz="2400" dirty="0"/>
          </a:p>
          <a:p>
            <a:r>
              <a:rPr lang="en-GB" sz="2400" dirty="0"/>
              <a:t>8) 28.372 x 100 = </a:t>
            </a:r>
            <a:r>
              <a:rPr lang="en-GB" sz="2400" dirty="0">
                <a:solidFill>
                  <a:srgbClr val="FF0000"/>
                </a:solidFill>
              </a:rPr>
              <a:t>2837.2</a:t>
            </a:r>
          </a:p>
          <a:p>
            <a:pPr marL="342900" indent="-342900">
              <a:buAutoNum type="arabicParenR"/>
            </a:pPr>
            <a:endParaRPr lang="en-GB" sz="2400" dirty="0"/>
          </a:p>
          <a:p>
            <a:r>
              <a:rPr lang="en-GB" sz="2400" dirty="0"/>
              <a:t>9)True or false – 39 is a prime number</a:t>
            </a:r>
          </a:p>
          <a:p>
            <a:r>
              <a:rPr lang="en-GB" sz="2400" dirty="0">
                <a:solidFill>
                  <a:srgbClr val="FF0000"/>
                </a:solidFill>
              </a:rPr>
              <a:t>False, it’s in the 3 and 13 times table</a:t>
            </a:r>
          </a:p>
          <a:p>
            <a:pPr marL="342900" indent="-342900">
              <a:buAutoNum type="arabicParenR"/>
            </a:pPr>
            <a:endParaRPr lang="en-GB" sz="2400" dirty="0"/>
          </a:p>
          <a:p>
            <a:pPr marL="342900" indent="-342900">
              <a:buAutoNum type="arabicParenR"/>
            </a:pPr>
            <a:endParaRPr lang="en-GB" sz="2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AB056D5-DA56-42D5-9F7A-F0987AB45977}"/>
              </a:ext>
            </a:extLst>
          </p:cNvPr>
          <p:cNvSpPr txBox="1"/>
          <p:nvPr/>
        </p:nvSpPr>
        <p:spPr>
          <a:xfrm>
            <a:off x="4538446" y="109056"/>
            <a:ext cx="584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10) There are 162 sweets. Tim has 20 more than Tom. How many do they each have?  </a:t>
            </a:r>
            <a:r>
              <a:rPr lang="en-GB" dirty="0">
                <a:solidFill>
                  <a:srgbClr val="FF0000"/>
                </a:solidFill>
              </a:rPr>
              <a:t>Tim 91, Tom 71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D3D91B4-2134-410D-B304-D15BC13B8F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7098" y="679508"/>
            <a:ext cx="2512676" cy="188450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EDA79DD-B8E7-478A-B021-E166572EC1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3235" y="927725"/>
            <a:ext cx="3467100" cy="360997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0FEE6F8-7CC1-4B24-B4DB-A511741311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42798" y="2667699"/>
            <a:ext cx="4064438" cy="4081245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FD0E3BCD-7AC5-42B6-B4B0-617E858CAAD4}"/>
                  </a:ext>
                </a:extLst>
              </p14:cNvPr>
              <p14:cNvContentPartPr/>
              <p14:nvPr/>
            </p14:nvContentPartPr>
            <p14:xfrm>
              <a:off x="6985080" y="1676520"/>
              <a:ext cx="4946760" cy="473112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FD0E3BCD-7AC5-42B6-B4B0-617E858CAAD4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975720" y="1667160"/>
                <a:ext cx="4965480" cy="47498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9615703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180</Words>
  <Application>Microsoft Office PowerPoint</Application>
  <PresentationFormat>Widescreen</PresentationFormat>
  <Paragraphs>37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Osborn</dc:creator>
  <cp:lastModifiedBy>Matthew Osborn</cp:lastModifiedBy>
  <cp:revision>8</cp:revision>
  <dcterms:created xsi:type="dcterms:W3CDTF">2020-03-25T11:49:52Z</dcterms:created>
  <dcterms:modified xsi:type="dcterms:W3CDTF">2020-04-20T11:13:08Z</dcterms:modified>
</cp:coreProperties>
</file>