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0.26178" units="1/cm"/>
          <inkml:channelProperty channel="Y" name="resolution" value="50.23256" units="1/cm"/>
          <inkml:channelProperty channel="T" name="resolution" value="1" units="1/dev"/>
        </inkml:channelProperties>
      </inkml:inkSource>
      <inkml:timestamp xml:id="ts0" timeString="2020-04-18T13:27:55.94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26123 10971 0,'-35'0'78,"0"-17"-63,17 17-15,-53 0 16,-17 0 0,-18 0-1,-17 0 1,35 0 0,35 0-1,18 0 16,-1 0-15,19 0 0,-19 0-1,-17 0 1,36 0 0,-1 0-16,1 17 78,17 19-63,0-19-15,0 1 16,-18 17 0,18-17-1,0-1 1,0 1-1,0 0 17,18-1-17,-1 1 17,1-18-17,-1 35 1,1-35 15,0 0 0,-1 18-15,19-18 0,-19 0-16,36 18 0,53 17 31,18 0-16,-1 0 1,-35 1 0,-35-36-1,0 35 1,-35-35 0,17 18-1,-17-1 16,-1-17 1,-17 36-17,18-19 1,-18 1 15,17-1-31,-17 1 31,0 0-15,0-1 0,0 36-1,-17-17 1,17-19 0,-18 19-1,-17-19 1,-71 71-1,36-35 1,-19-17 0,54-19-1,-35 1 1,52-18 0,-35 0-1,18 0 1,-18 0 15,0 0-15,18 0-16,17 0 15,-53 0 1,1 0 0,-18-18-1,52-17 1,-17 35-1,36 0 1,-19-18 0,1 1-1,18 17 1,-1 0 15,0 0 0</inkml:trace>
  <inkml:trace contextRef="#ctx0" brushRef="#br0" timeOffset="3182.44">25382 13652 0,'0'-17'47,"18"17"-32,0-18 1,-1 1-16,54-19 31,35 19-15,0-19-1,-1 36 1,36 0 0,-35 0-1,-35 18 1,-54-18-1,1 18 1,17-18 0,-17 35-1,0-17-15,-1-1 16,1-17 0,-18 35-1,0 1 1,0 17-1,0-18 1,-18 36 0,-52-19-1,17-34 1,-18 35 0,-52-18-1,52-17 1,-17 17-1,35-17 17,36-18-17,17 17 1,0 1 125,52-18-141,-34 18 15,35-18-15,35 17 16,0 19-1,-35-19 1,-53 1 15,18 0-15,35 17 0,-18 0-1,-17 0 1,17 1-1,-35-19 1,18-17 0,-18 18 15,0 0-15,0-1-16,0 19 31,0-1-16,0 0 1,-18-17 0,0-1-1,1 1 1,-19 0 0,1-1-16,0 1 31,17 0-31,-70-1 15,53 1 1,0-18 0,-18 0 15,0 0-15,0 0-1,35 0 1,-52-18-1,34 1 1,-17-1 0,0 18-1,18-18 1,18 1 0,-1 17-1,0 0 1,-35-18-1,0 0 1,36 1 0,-18 17-1</inkml:trace>
  <inkml:trace contextRef="#ctx0" brushRef="#br0" timeOffset="11101.88">25294 16404 0,'35'-17'93,"1"17"-93,34 0 16,18-18 0,124-17-1,-71 35 1,653-36-1,-512 36 1,-123 0 0,-124 0-1,-17 0 1,-18 18 234,0 0-250,-35 35 16,-18 35-1,17-35 1,1-18-1,53-35 3532,-1 18-3344,-34-18 2032,-1 0-2220,1 35-15,-89 35 16,17-17 15,-34 0-15,17 0 0,-17 0-1,17-18 1,0 1-1,18-1 1,-53 0 0,70-17-1,36-18-15,-36 17 16,18 1 0,1 17-1,-1-17 1,0 0-1,17-1 17,-17 1-32,18 0 31,-35-1-15,52-17-1,36 0 95,52 0-95,54-17-15,176-36 16,70 17-1,18 36 1,-70 0 0,-19 36-1,-122-1 1,-107-35 0,54 35-1,-1 0 1,-35-17-1,-35-18 1,18 0 0</inkml:trace>
  <inkml:trace contextRef="#ctx0" brushRef="#br0" timeOffset="12031.46">24606 16281 0,'-17'17'79,"17"19"-64,0-1 1,0 71-1,0 35 1,0-18 0,0-17-1,0-53-15,0-35 16,0 123 0,0-35-1,0-36 1,0-17-1,0 18 1,0 17 0,0-53-1,-18 18 1,18-18 0,0 1-1,0-19 1,0 1-1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E5901-BFBA-4E4D-B331-81C6F9394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4E09B0-E530-4403-A346-149A3B57B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D003D-75A6-40A8-B41D-0AE4B8F8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87ABF-8211-44FA-A5A0-4AFA575A6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467A5-32B1-4E7E-95F6-0C186632D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52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6FD7-E523-4D69-BDDB-9FE376FC7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496AB0-7354-4906-847B-068E95080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EA146-0F39-4D31-AA21-910F592EC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7C743-E86E-4145-AC05-9F5ABC870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E4391-89F2-41EE-AC9B-6AA4B9958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91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B0B3EF-C8E4-41C2-BE6F-C9A38F2DF0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94018E-3DA2-47AF-91C6-9FF0DDAFB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0E790-887C-4BDE-9CE8-2D18811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1536D-D6D6-4D3D-8889-021EEF9F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85868-CC8D-42F3-8B75-2D70793DF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03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0B764-2BF9-40CE-AC6F-BF3E804B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420F0-1F17-4307-B9EA-3E4C59240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66527-39F7-452B-B7CE-6BE590E18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0C736-DCB2-4F52-84C5-E26D4695B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DBC0D-15B9-4CCC-9826-F867F936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82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5E562-B376-4727-9D25-FDD28B7D8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402DB-3EC7-4F1A-84F9-BA103624A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B3672-EEF9-415C-8E34-E11505C4A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639B5-08C1-4994-B388-9662241D8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8933E-A9ED-448C-9730-1DE99823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27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5547A-56DE-443E-A4D9-4CA73710E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B7429-4A51-4CB8-8D55-34EF0CB46B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0721D-4F7D-4B9D-8D79-9BA620A22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18F19-AF6F-4510-A1AE-D7EA7608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728AD-4D4D-4B1F-8A5C-19951E02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3F4EF-4E5D-477D-AF14-B99B7FAB0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07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5C1AD-7EA3-4BEA-BB1E-D0E1907D0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2E7C4-9308-4B29-9053-38E31D15C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9CB4DC-2692-4BB8-809E-279B3E7B8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E2B80D-8414-4E5D-B04E-FCA336C4A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C2AD99-6EEB-4CA6-BAF9-2D044A537A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BA65CC-4F54-400C-912C-D0C9FF263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9C480B-06A2-4D73-9E1F-F1BFAC0D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1A7733-B448-4B8A-B60B-B3A68A98F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29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9D0E5-48C6-4498-BA4F-E209A6335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3FF5BE-1EC8-47B2-AF3E-FFAD745B0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A0A9E2-4225-445E-9903-CE4E50CDF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99586-0098-419B-B77B-7445D134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23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64A515-0A96-4044-A15F-A4E2A7115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EB577-9EC9-4D03-B6AF-50A5F5E53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CB57B-BCEC-42C5-8DD7-0621E12D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92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7A8D-3F9E-4491-80E3-8247AB21E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DFFA9-8505-4A35-9EE8-3488D495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93C3A9-2446-4E9D-854D-D2391C480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8E897-ADE1-4906-8888-415050C9E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2F6D5-75B4-41E5-8B49-E6F08A9E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2DB37-DF68-4D40-A429-DCF4E2765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70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8B96-888B-44D7-B2C9-91B468ECD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D6D42C-1137-42F4-A049-FF6AA84BA4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93FA3D-D91A-4C1A-8354-0FE537294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08CD8-9894-421B-86FE-A89577C22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A56B9-5E33-4737-8F19-8C5412101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6E9097-00B9-4306-8DD8-1139A6BE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8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5E6E5C-B6F2-4F02-90B9-6A977A4EF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289CC-1991-4F2C-92FD-8783A0474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37F9A-DB3F-4613-9244-14FDC94EF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A3CE-9292-4C6D-85BF-8DD04C33D128}" type="datetimeFigureOut">
              <a:rPr lang="en-GB" smtClean="0"/>
              <a:t>18/04/2020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680AA-4FC5-41A8-8DD2-57E6A7279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2E7EF-5BC1-4A0F-9551-082AFC92F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12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customXml" Target="../ink/ink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CE84F9-FF02-41D2-8C5C-F9034877DABA}"/>
              </a:ext>
            </a:extLst>
          </p:cNvPr>
          <p:cNvSpPr txBox="1"/>
          <p:nvPr/>
        </p:nvSpPr>
        <p:spPr>
          <a:xfrm>
            <a:off x="75502" y="0"/>
            <a:ext cx="5142451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7 x 70 = 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1.23 + 1.9 = 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4/5 x 4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3/5 x 2/5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27380 ÷ 5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362 ÷ 10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5/9 of 36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2 x 3 x 4 = ___ ÷ 2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38 x 55 = 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C81FC1-94D7-4E8D-9821-C10A448E32EF}"/>
              </a:ext>
            </a:extLst>
          </p:cNvPr>
          <p:cNvSpPr txBox="1"/>
          <p:nvPr/>
        </p:nvSpPr>
        <p:spPr>
          <a:xfrm>
            <a:off x="3766660" y="92279"/>
            <a:ext cx="671958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10) There are 66 sweets. Tim has 5 times as many as Tom. What is the DIFFERENCE between their amounts?</a:t>
            </a:r>
          </a:p>
          <a:p>
            <a:endParaRPr lang="en-GB" sz="2400" dirty="0"/>
          </a:p>
          <a:p>
            <a:r>
              <a:rPr lang="en-GB" sz="2400" dirty="0"/>
              <a:t>11) Write the first 12 prime numbers</a:t>
            </a:r>
          </a:p>
          <a:p>
            <a:endParaRPr lang="en-GB" sz="2400" dirty="0"/>
          </a:p>
          <a:p>
            <a:r>
              <a:rPr lang="en-GB" sz="2400" dirty="0"/>
              <a:t>12) 5² + 2³ = 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48ECA4-80A6-48E5-A45A-EDFECDC86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400" y="3055690"/>
            <a:ext cx="7362519" cy="35239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B3D8BCB-FDA9-487D-A05E-8137F8921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7123" y="1039055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368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CE84F9-FF02-41D2-8C5C-F9034877DABA}"/>
              </a:ext>
            </a:extLst>
          </p:cNvPr>
          <p:cNvSpPr txBox="1"/>
          <p:nvPr/>
        </p:nvSpPr>
        <p:spPr>
          <a:xfrm>
            <a:off x="75502" y="0"/>
            <a:ext cx="5142451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7 x 70 = </a:t>
            </a:r>
            <a:r>
              <a:rPr lang="en-GB" sz="2400" dirty="0">
                <a:solidFill>
                  <a:srgbClr val="FF0000"/>
                </a:solidFill>
              </a:rPr>
              <a:t>490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1.23 + 1.9 = </a:t>
            </a:r>
            <a:r>
              <a:rPr lang="en-GB" sz="2400" dirty="0">
                <a:solidFill>
                  <a:srgbClr val="FF0000"/>
                </a:solidFill>
              </a:rPr>
              <a:t>3.19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4/5 x 4 = </a:t>
            </a:r>
            <a:r>
              <a:rPr lang="en-GB" sz="2400" dirty="0">
                <a:solidFill>
                  <a:srgbClr val="FF0000"/>
                </a:solidFill>
              </a:rPr>
              <a:t>16/5 or 3 and 1/5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3/5 x 2/5 = </a:t>
            </a:r>
            <a:r>
              <a:rPr lang="en-GB" sz="2400" dirty="0">
                <a:solidFill>
                  <a:srgbClr val="FF0000"/>
                </a:solidFill>
              </a:rPr>
              <a:t>6/25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27380 ÷ 5 = </a:t>
            </a:r>
            <a:r>
              <a:rPr lang="en-GB" sz="2400" dirty="0">
                <a:solidFill>
                  <a:srgbClr val="FF0000"/>
                </a:solidFill>
              </a:rPr>
              <a:t>5476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362 ÷ 10 = </a:t>
            </a:r>
            <a:r>
              <a:rPr lang="en-GB" sz="2400" dirty="0">
                <a:solidFill>
                  <a:srgbClr val="FF0000"/>
                </a:solidFill>
              </a:rPr>
              <a:t>36.2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5/9 of 36 = </a:t>
            </a:r>
            <a:r>
              <a:rPr lang="en-GB" sz="2400" dirty="0">
                <a:solidFill>
                  <a:srgbClr val="FF0000"/>
                </a:solidFill>
              </a:rPr>
              <a:t>20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2 x 3 x 4 = _</a:t>
            </a:r>
            <a:r>
              <a:rPr lang="en-GB" sz="2400" dirty="0">
                <a:solidFill>
                  <a:srgbClr val="FF0000"/>
                </a:solidFill>
              </a:rPr>
              <a:t>48</a:t>
            </a:r>
            <a:r>
              <a:rPr lang="en-GB" sz="2400" dirty="0"/>
              <a:t>_ ÷ 2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38 x 55 = </a:t>
            </a:r>
            <a:r>
              <a:rPr lang="en-GB" sz="2400" dirty="0">
                <a:solidFill>
                  <a:srgbClr val="FF0000"/>
                </a:solidFill>
              </a:rPr>
              <a:t>2090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C81FC1-94D7-4E8D-9821-C10A448E32EF}"/>
              </a:ext>
            </a:extLst>
          </p:cNvPr>
          <p:cNvSpPr txBox="1"/>
          <p:nvPr/>
        </p:nvSpPr>
        <p:spPr>
          <a:xfrm>
            <a:off x="3766660" y="92279"/>
            <a:ext cx="671958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10) There are 66 sweets. Tim has 5 times as many as Tom. What is the DIFFERENCE between their amounts?  </a:t>
            </a:r>
            <a:r>
              <a:rPr lang="en-GB" sz="2400" dirty="0">
                <a:solidFill>
                  <a:srgbClr val="FF0000"/>
                </a:solidFill>
              </a:rPr>
              <a:t>Tim 55 Tom 11 DIF 44</a:t>
            </a:r>
          </a:p>
          <a:p>
            <a:endParaRPr lang="en-GB" sz="2400" dirty="0"/>
          </a:p>
          <a:p>
            <a:r>
              <a:rPr lang="en-GB" sz="2400" dirty="0"/>
              <a:t>11) Write the first 12 prime numbers</a:t>
            </a:r>
          </a:p>
          <a:p>
            <a:r>
              <a:rPr lang="en-GB" sz="2400" dirty="0">
                <a:solidFill>
                  <a:srgbClr val="FF0000"/>
                </a:solidFill>
              </a:rPr>
              <a:t>2, 3, 5, 7, 11, 13, 17, 19, 23, 29, 31, 37</a:t>
            </a:r>
          </a:p>
          <a:p>
            <a:endParaRPr lang="en-GB" sz="2400" dirty="0"/>
          </a:p>
          <a:p>
            <a:r>
              <a:rPr lang="en-GB" sz="2400" dirty="0"/>
              <a:t>12) 5² + 2³ = </a:t>
            </a:r>
            <a:r>
              <a:rPr lang="en-GB" sz="2400" dirty="0">
                <a:solidFill>
                  <a:srgbClr val="FF0000"/>
                </a:solidFill>
              </a:rPr>
              <a:t>33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148ECA4-80A6-48E5-A45A-EDFECDC86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400" y="3055690"/>
            <a:ext cx="7362519" cy="352390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B3D8BCB-FDA9-487D-A05E-8137F8921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7123" y="1039055"/>
            <a:ext cx="2619375" cy="174307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BD96D3-8989-4A1B-A2FB-B58CE1ADA2CF}"/>
                  </a:ext>
                </a:extLst>
              </p14:cNvPr>
              <p14:cNvContentPartPr/>
              <p14:nvPr/>
            </p14:nvContentPartPr>
            <p14:xfrm>
              <a:off x="8845560" y="3943440"/>
              <a:ext cx="1232280" cy="24069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BD96D3-8989-4A1B-A2FB-B58CE1ADA2C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836200" y="3934080"/>
                <a:ext cx="1251000" cy="2425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30505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202</Words>
  <Application>Microsoft Office PowerPoint</Application>
  <PresentationFormat>Widescreen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Osborn</dc:creator>
  <cp:lastModifiedBy>Matthew Osborn</cp:lastModifiedBy>
  <cp:revision>7</cp:revision>
  <dcterms:created xsi:type="dcterms:W3CDTF">2020-03-25T11:49:52Z</dcterms:created>
  <dcterms:modified xsi:type="dcterms:W3CDTF">2020-04-18T13:28:28Z</dcterms:modified>
</cp:coreProperties>
</file>