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920" units="cm"/>
          <inkml:channel name="Y" type="integer" max="1080" units="cm"/>
          <inkml:channel name="T" type="integer" max="2.14748E9" units="dev"/>
        </inkml:traceFormat>
        <inkml:channelProperties>
          <inkml:channelProperty channel="X" name="resolution" value="50.26178" units="1/cm"/>
          <inkml:channelProperty channel="Y" name="resolution" value="50.23256" units="1/cm"/>
          <inkml:channelProperty channel="T" name="resolution" value="1" units="1/dev"/>
        </inkml:channelProperties>
      </inkml:inkSource>
      <inkml:timestamp xml:id="ts0" timeString="2020-04-16T14:37:55.593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16175 1570 0</inkml:trace>
  <inkml:trace contextRef="#ctx0" brushRef="#br0" timeOffset="2775.45">21643 2293 0,'-18'0'47,"1"0"-32,-19 0 1,-17 0 0,18 0-1,-18 18 1,36-1-16,-1-17 0,0 18 62,1 0-46,17 17 0,0-17-1,0-1-15,0 36 31,35-35-15,0-18-16,-17 17 16,35 19-1,17-36 1,19 17 0,-37 1-1,1 0 1,-35-1 31,-18 1-16,0 17-31,0-17 16,-18-1-1,1 1 1,-54 0-1,54-18 1,-1 0 0,-70 0-1,35 0 1,18-18 0,35 0 15,-18 1-16,18-1 1,0-17 0,0 0-1,35-18 1,0 0 0,1 35-1,-36 0-15,17-17 16,-17 0 15,18 17-15,0 1-1,-18-1 17,0-17-17</inkml:trace>
  <inkml:trace contextRef="#ctx0" brushRef="#br0" timeOffset="3509.67">21943 2258 0,'17'0'31,"-17"17"-15,0 1-16,0 17 31,0 1-15,0-1 0,0 35-1,0-52-15,-17 35 16,17 0-1,0-35 17,17-18-1,19 0-15,-19 0-16,1 0 15,88 0 1,35 0-1,0-18 1,-70 0 0,-36 18-1,18 0 1</inkml:trace>
  <inkml:trace contextRef="#ctx0" brushRef="#br0" timeOffset="3993.92">22243 2311 0,'0'35'47,"0"-17"-47,0 87 16,17-16 0,1 16-1,-18 1 1,18-70-1,-18 34 17,17-52-17,-17-1 17</inkml:trace>
  <inkml:trace contextRef="#ctx0" brushRef="#br0" timeOffset="6014.53">23089 2364 0,'-17'0'31,"-1"0"-16,-35 0 1,0 0 0,18 0-1,0 0 1,-18 0 0,17 0-1,1 0 1,18 0-1,-19 0 64,36 17-33,0 1-30,0 0 0,0-1-1,0 1 1,0-1 0,0 19-1,18-19 48,0-17-32,-1 18-31,36-18 16,-18 0-1,36 18 16,-1-18-15,1 35 0,-18-17-1,-35-1 1,-1 36 0,1-18-1,-18 1 1,-18-1-1,-35-17 1,-17-1 0,-36 1-1,18-18 1,-36-18 0,71 1 15</inkml:trace>
  <inkml:trace contextRef="#ctx0" brushRef="#br0" timeOffset="6876.8">23407 2275 0,'17'0'63,"1"0"-48,0 0-15,52 0 32,89 18-17,-71 35 1,-53 0 0,1-18-16,-36 18 15,0 0 1,0 0-1,-18-18 1,-35 18 0,0 0-1,-35 18 1,35-36 0,36-35-1,-1 18 1,53-18 109,-17 0-110,35-18-15,53 18 32,-18 0-17,-35 0 1,-36 0 0,1 0 46</inkml:trace>
  <inkml:trace contextRef="#ctx0" brushRef="#br0" timeOffset="8294.59">24289 2399 0,'-18'0'63,"0"0"-48,1 18 1,17-1-16,-35 1 15,35-1-15,-36 36 16,36-17 0,0-1-1,0-17 1,0 17 15,0 0-15,36 0-1,-19 18 1,1-35 0,-1 0-1,1-18 1,17 17 0,1-17-1,-19 0 1,19 0-1,-19 0 1,36-35 0,-35 35 15,-1-18-15,1 1-1,0-19 16,-18 19-15,17-19 0,-17 1-1,0 18 1,0-19 0,0 19-1,0-1 1,-17 0-1,17 1 1,-36-36 0,1 18-1,18 17 17,-1 0-17,0 18 141,1-17-140,-1 17 234,0 0-250,1 0 16,-1 0-1,0 0 1</inkml:trace>
  <inkml:trace contextRef="#ctx0" brushRef="#br0" timeOffset="9647.5">15875 1605 0</inkml:trace>
  <inkml:trace contextRef="#ctx0" brushRef="#br0" timeOffset="11969.48">21802 3863 0,'-36'0'15,"19"18"-15,-1-18 16,-35 35-1,18-18 1,17-17 0,1 0 31,-1 18-32,0-18 1,1 18 15,17-1 0,0 19-15,0-19 0,17 19 15,19-36-31,-1 17 15,18 1 1,0 0 0,-18-18-16,0 17 0,-17 1 31,35 17-15,-53-17-1,18-1 16,-18 19 1,-18-36-32,-17 35 15,-36 0 1,-17-17 0,17-18-1,1 0 1,52 0-16,-35 0 15,36-18 1,-1 1 0,18-1 15,0-17-15,0-18-1,0 35 1,53-52-1,0 34 1,0 1 0,-18 35 15,0-18-15,0 1-1,54-36 1,-54 35-1,-17 18 1,-18-18 109</inkml:trace>
  <inkml:trace contextRef="#ctx0" brushRef="#br0" timeOffset="12720.95">22084 3933 0,'18'18'31,"-18"0"-16,0 17 1,-18 0 0,0 1-1,18-19 1,0 1 0,0 17-1,0 0 1,0-17 46,36-18-46,-1 18-16,53-18 31,0 0-15,0 0-1,-52 0 1</inkml:trace>
  <inkml:trace contextRef="#ctx0" brushRef="#br0" timeOffset="13189.61">22278 4004 0,'0'18'31,"0"-1"-15,0 36-16,0 18 16,0-1-1,0-34 17,0 52-17,0-53 1,0 18-1,0-18 1,0-17-16,0 0 16,0-1-1,0 1 1</inkml:trace>
  <inkml:trace contextRef="#ctx0" brushRef="#br0" timeOffset="15053.49">23019 3933 0,'-18'0'32,"0"0"-17,-17 18 1,-88 0-1,105-18 1,0 0 0,1 0 31,17 17-32,0 1 48,0 0-48,0-1 1,0 36 0,0-17-1,0-19 16,17 1 16,1-18-47,17 17 16,-17-17 0,35 18-1,0-18 1,17 18-1,-52-18 1,35 53 0,18-36-1,-36 36 1,-18-18 0,1-17-1,-18 17 16,-35 1-31,-18 17 16,0-53 15,0 0-15,-18 0-16,-17-18 31,35 0-15,36 18-1,-1-17 1,0 17 0,1-18-1,-1 0 1,18 1 0</inkml:trace>
  <inkml:trace contextRef="#ctx0" brushRef="#br0" timeOffset="16118.72">23460 4057 0,'0'18'47,"-18"-1"-32,18 1-15,-18 17 16,1-17-1,-1-1 1,18 54 0,0 0 15,18-19-15,-1-34-1,19 0 1,-19-1-1,36 19 1,-35-36 0,52 17-1,-34-17 1,17 18 0,0-18-1,-18 0 1,0-35-1,-17 17 1,-18-35 0,0 0 15,0 0-15,0 0-1,-53 0 1,0-17-1,35 17 1,-35 35 0,36-17-1,-1 35 1,-17 0 0,17 0-1,1 0 1,-1 0-1,0 18 1,1-18 15</inkml:trace>
  <inkml:trace contextRef="#ctx0" brushRef="#br0" timeOffset="17660.66">24148 3951 0,'-18'18'62,"18"-1"-46,-18-17-16,1 36 16,17-19-1,-18 19 1,18-19-1,-18 19 17,18-1-17,0 18 1,0 0 0,0-18-1,0 18 1,0-18-1,0-17-15,0-1 16,18 1 15,0 0-15,-1-1 0,36-17-1,-35 0 1,17 18 15,0-18-15,-17 18-1,17-18 1,-17 0 0,0 0-1,17 0 1,-17 0-1,-1-18 1,1 18 0,17-18-1,-17-17 1,-1 17 0,1-17-1,0 17 1,-18-17 15,17-18-15,1 53-1,-18-35 1,0 0 0,0 17-1,0-52 1,-35 34-1,17 1 1,0 17 0,1 1-1,-1 17 1,1-18 0,-1 18-1,18-18 1,-35 1-1,17 17 17,0 0-17,1-18 1,-1 18 31,0 0-16,1 0-31,-1 0 31,0 0 16,1 0-16,-1 0 1</inkml:trace>
  <inkml:trace contextRef="#ctx0" brushRef="#br0" timeOffset="18848.84">15434 1640 0</inkml:trace>
  <inkml:trace contextRef="#ctx0" brushRef="#br0" timeOffset="20728.32">21996 5556 0,'-18'-17'47,"-17"17"-32,17 0-15,-35 0 16,-17 0 0,34 0-1,-17 0 1,18 0 0,18 17-1,-1 1 1,0 0-1,18 17 1,0 0 0,18 0-1,35 1 17,17-1-17,-34-35 1,52 18-1,-53-1 1,18 1 0,-18-1-1,-17-17 1,0 36 15,-1-19-15,1 1-1,-18 0 1,0 17 0,-35-35-1,-18 35 1,-35-35 0,-1 0-1,54 0 1,0 0-1,17 0 1,0 0 15,18-17-15,0-19 0,0 19-16,0-19 31,18 1-31,35 17 31,0 1-15,-18-1-16,1 18 15,-1-35 1,-18 17 0,1-35-1,0 18 1,-18 17-1</inkml:trace>
  <inkml:trace contextRef="#ctx0" brushRef="#br0" timeOffset="21784.25">22542 5521 0,'-17'0'109,"-18"0"-109,17 18 16,-88-1-16,53 1 16,36-18-1,17 35 79,0-17-78,0-1-1,0 1 1,0 0 0,17-1-1,18 1 1,18 35-1,36-18 1,-37-17 0,19-18-1,-53 0 1,-1 0 0,-17 17 15,18-17-16,-18 18 1,0 0 0,0 17-1,-18-17 1,-52-1 0,-36 1-1,53 0 1,-18-18-1,36 0 1,0 0 0</inkml:trace>
  <inkml:trace contextRef="#ctx0" brushRef="#br0" timeOffset="22784.29">23107 5539 0,'-18'0'0,"1"0"16,-1 0-1,-17 0 1,-1 35 0,19 18-1,17-18 1,0 18 0,0 18-1,17-1 1,19-17-1,-1-35 17,0 17-17,18-35 1,18 0 0,-54 0-16,89 0 15,-53 0 1,-18 0-1,-17-35 1,0-18 0,-1 0-1,1-18 1,-18 36 0,-35-36-1,-18 1 16,0 52-15,35 1 0,1 17-1,-19 0 1,1 0 0,-35 0-1,-1 0 1,18 0-1,18 0 1</inkml:trace>
  <inkml:trace contextRef="#ctx0" brushRef="#br0" timeOffset="23981.9">24112 5574 0,'0'0'16,"-35"0"0,17 0-1,1 0 1,-1 18-1,-35-1 1,36 1 0,-1-1-1,-17 1 1,17 53 0,0-18-1,18-18 1,0-18-1,0 1 1,0 0 0,71 52 15,35 1-15,35-18-1,35-36 1,-123 1-1,141-18 1,-141 0 0,-35-18-1,-18 1 1,53-54 0,-36 1-1,-17-1 1,0-17-1,-35 17 1,-53 1 0,17 35 15,-34-18-15,-19 35-1,36 18 1,35 0-1,35 0 1,1 0 0,-1 35-1,-17-17 1,17 0 0,0-1-1</inkml:trace>
  <inkml:trace contextRef="#ctx0" brushRef="#br0" timeOffset="25219.6">25629 5556 0,'-17'0'62,"-36"18"-62,0 0 16,0-1-1,-88 36 1,17-18 0,1 18-1,105-53-15,-17 18 16,17 0-1,1 70 1,17-18 0,0-34-1,0-1 1,17-18 0,1 19 15,52 17-16,1-18 1,53 0 0,-36-35-1,-53 0 1,71-17 0,-53-1-1,17-35 1,-34 18-1,-1-18 1,0 18 0,0-1-1,-17 36 1,0-35 0,-18 17 15,35-52-16,-35 35 1,0 17 0,0-17-1,-18-1 1,18 19 0,-35-1-1,-18 18 1,36-18 15,-1 1-15,18-1 62,0 1-16</inkml:trace>
  <inkml:trace contextRef="#ctx0" brushRef="#br0" timeOffset="28956.88">18098 9454 0,'-36'0'0,"19"0"15,-19 18 1,1 0 0,17 17-1,-17 18 1,17-35-1,18 17 1,0-18 15,0 1-15,0 17 0,0-17-1,0 0 1,0 35-1,53-18 1,-35-18-16,17 1 16,1 0-1,-19-18 1,1 0 0,35-18-1,0-17 1,-36 0-1,-17 17 17,0 0-1,0 1-15,-17 17-1,-1 0 1,0 0-1,-17 0 1,18 0 0,-1 0 15,0 0-15,1 0-1,-1 17 1,-17-17-16,17 0 31</inkml:trace>
  <inkml:trace contextRef="#ctx0" brushRef="#br0" timeOffset="29606.09">18415 9790 0,'0'-36'78,"0"1"-78,0-18 16,0 18-16,18-18 15,-18-35 1,0 0 0,0 52 15,0 1-15,35 35-1,-17 0 1,17 0-1,53 0 1,-35 0-16,0 0 31,-36 0-31</inkml:trace>
  <inkml:trace contextRef="#ctx0" brushRef="#br0" timeOffset="30013.87">18415 9560 0,'18'0'47,"-1"0"-31,36 0-16,71 18 16,-36 0-1,-35-18 1</inkml:trace>
  <inkml:trace contextRef="#ctx0" brushRef="#br0" timeOffset="31146.25">18098 10142 0,'0'0'0,"-71"18"16,0 0 0,-17 17-1,71-35 1,-19 35 0,19-17-1,-19-1 1,36 1-1,0 17 1,18-35 0,0 18-16,35 17 15,-1-17 1,37 0 15,-36 17-31,17 0 31,-35 36-15,1-18 0,-1 17-1,-35-35 1,0-17 0,-35 17-1,-18-35 1,-71 18-1,71-18 1,18-35 0,17 17-1,18-17 1,0 17 0,-17-70 15,17 35-16,53-35 1,53 35-16,-1 18 16,1-1-1,-70 19 1,-36-1 31,0 0-32,0 1 1,0-1 0,0 1-1,-36-1 1,19 0 0,-1 18-1,0-17 1,18-1-1,-17 0 1</inkml:trace>
  <inkml:trace contextRef="#ctx0" brushRef="#br0" timeOffset="32197.65">18415 10407 0,'18'0'32,"-18"18"-17,35 35 1,-17-1 0,-1-16-1,1 17 1,-1 0-1,-17-36 1,18 18 15,0-35 32,-1 0-48,19 0 48,-1-35-47,-17 0-1,34-36 1,1 1-1,-17-36 1,-1 18 0,-17 52-1</inkml:trace>
  <inkml:trace contextRef="#ctx0" brushRef="#br0" timeOffset="34902.92">18256 12065 0,'-35'0'31,"17"0"-15,1 0 0,-54 0-1,36 0-15,-18 0 16,0 0-1,35 0 1,1 0 0,-19 0-1,36 18 63,0-1-62,0 19 0,0 16-1,0-34 1,0 35 0,0-18-1,18-17 1,-18 0-1,18-18 17,-1 0-17,36 0 1,-53 35 0,18-35-1,0 0 1,-1 17-1,1 19 1,17-1 0,-17-17 15,-18 17-15,-18-17-1,18-1 1,-53-17-1,0 18 1,0-18-16,0 0 16,18 0-1,18 0 1,-1-18 15,0 18-15,1-17 46</inkml:trace>
  <inkml:trace contextRef="#ctx0" brushRef="#br0" timeOffset="35851.17">18468 12118 0,'-18'35'31,"18"0"-15,-17 1 0,17 52-1,0-53 1,0-17 0,0 35-1,0-18 1,0 0-1</inkml:trace>
  <inkml:trace contextRef="#ctx0" brushRef="#br0" timeOffset="36413.54">18433 12065 0,'17'-18'94,"19"18"-94,-1 0 16,0 0-1,36 0 1,-18 0 0,-36 0 30</inkml:trace>
  <inkml:trace contextRef="#ctx0" brushRef="#br0" timeOffset="36978.47">18486 12206 0,'0'18'63,"17"-18"-48,36 17 1,0-17-1,18 0 1,-36 0 0,-18 0-1</inkml:trace>
  <inkml:trace contextRef="#ctx0" brushRef="#br0" timeOffset="39410.18">17745 12771 0,'0'35'0,"0"0"16,0-17-1,0 17 1,0 18 0,0 0-1,0-35 1,0-1 62,17-17-62,19 0-16,34 0 31,-52 18-16,-1-1 17,1 1-32,-18 0 15,18 17 1,-18-17 0,0 17-1,0 18 1,-18-53-16,0 17 31,-17-17-15,0 0-1,0 0 1,-36-35 0,53 35 15,1 0-16</inkml:trace>
  <inkml:trace contextRef="#ctx0" brushRef="#br0" timeOffset="40096.99">17727 12894 0,'18'0'31,"-1"0"0,-17-18-15,18 18-16,0 0 16,17 0-1,-17 0 17,-1 0-17,1 0 1,17 0-1,-17 0 1,35 0 0,-18 0-1,-17 0 1,35-17-16,17-1 31,-52 18-31,-1 0 0</inkml:trace>
  <inkml:trace contextRef="#ctx0" brushRef="#br0" timeOffset="41205.4">18327 12806 0,'0'17'16,"17"1"-1,-17 0 1,0 17-16,0 18 16,18 0-1,-18 0 1,18 0-1,-18-18 1,17-17 0,-17-1-1,18 1 1,-18 0 15,18-18-15,-1 17 93,1-17-93,0 18 31,-1-18 93,1-71-140,17 36 16,0-18-16,18-53 31,-17 71-15,-19 0-1,1-18 1,-1 35 0,1 0-1,0-17 1,-1 18 0,-17-19-1,18 36 1</inkml:trace>
  <inkml:trace contextRef="#ctx0" brushRef="#br0" timeOffset="43305.23">30639 12541 0,'17'0'63,"1"36"-48,-18-1-15,18-18 16,-1 72 0,1-36-1,0-36 1,-18 18 0,0-17-1,17-36 95,1-34-110,17-54 15,71-71 1,70 1-1,18 0 1,0 34 0,-105 90-1,-72 34 1</inkml:trace>
  <inkml:trace contextRef="#ctx0" brushRef="#br0" timeOffset="49022.76">17462 14517 0,'0'0'0,"0"17"16,-17-17-16,17 18 16,-18 0-1,1 17 1,17-17 15,0-1-15,0 1-1,17-18 48,1 0-47,17 35-16,18-35 15,0 35 1,0-17-1,-35 0 1,-18-1 0,0 1-1,0 0 1,0 17 0,-18 0-1,-70-17 16,17 17-15,1-35 0,-1 0-1,18-18 1,18 18 0,0 0-1,17 0 1</inkml:trace>
  <inkml:trace contextRef="#ctx0" brushRef="#br0" timeOffset="49559.83">17498 14534 0,'17'0'78,"19"0"-78,-1 0 16,-17 0-1,70 0 1,-53 18 0,-17-18-1</inkml:trace>
  <inkml:trace contextRef="#ctx0" brushRef="#br0" timeOffset="50022.45">17886 14552 0,'0'18'31,"0"-1"-15,0 36-1,0-17 1,0 16-1,0-34 1,0 0 0,0-1-1,0 36 1,0-35 0</inkml:trace>
  <inkml:trace contextRef="#ctx0" brushRef="#br0" timeOffset="50643.92">17868 14552 0,'0'-18'63,"18"1"-47,-1 17-16,1 0 15,0 0 1,-1 0-1,19 0 1,-19 0 0,1 0-1,0 0 1,17 17 0,18-17-1</inkml:trace>
  <inkml:trace contextRef="#ctx0" brushRef="#br0" timeOffset="51212.01">17921 14711 0,'53'0'63,"-35"0"-63,17 0 15,-17 0-15,-1 0 16,1 0-1,0 0 17,-1 0-32,1 0 15</inkml:trace>
  <inkml:trace contextRef="#ctx0" brushRef="#br0" timeOffset="52138.33">17780 15011 0,'0'17'0,"-18"1"15,-17 53 1,35-54 0,-18 1-1,1-1 1,17 1-1,-18 35 1,18 0 0,0 0-1,-17 0 1,17-18 0,0 18-1,17 0 1,18-18-1,36-17 1,-53-1 0,35-17-1,-1 0 1,-16 0 0,-1-35-1,-35 0 1,0-18-1,0 35 1,0-17 0,-18 0-1,-35 35 17,1 0-17,-54 0 1,70 0-1</inkml:trace>
  <inkml:trace contextRef="#ctx0" brushRef="#br0" timeOffset="52841.69">18080 15187 0,'18'0'63,"-1"71"-48,-17-54 1,35 71-1,1-17 1,-19-18 0,1-18-1,0 1 1,-1-36 0,19 0 46,-1-36-46,-18 1-16,36-36 15,-35-52 1,-18 17 0,35 18 15,-35 17-16,0 54 1,0-1 0</inkml:trace>
  <inkml:trace contextRef="#ctx0" brushRef="#br0" timeOffset="55680.75">21467 16210 0,'0'0'0,"0"18"15,-18-1 1,0 19 0,18 17 15,-17-36-15,17 1-1,0 0 32,0-1-31,0 1-1,0-1 1,17-17 0,1 0 15,0 0-16,-1 0 1,71 0 0,1 0-1,-54 0 1,-18 0 0,19 0-1,-19 0 1,1 0 15</inkml:trace>
  <inkml:trace contextRef="#ctx0" brushRef="#br0" timeOffset="56229.19">21661 16316 0,'0'0'0,"0"18"0,-18-1 15,0 36 1,18-18 0,0 1-1,0-1 1,0-17-1,0-1 32</inkml:trace>
  <inkml:trace contextRef="#ctx0" brushRef="#br0" timeOffset="56768.82">21960 16228 0,'18'0'31,"-18"17"-15,0 1-1,0 0-15,0 35 31,0-36-31,0 19 16,0 34 0,0-35-1</inkml:trace>
  <inkml:trace contextRef="#ctx0" brushRef="#br0" timeOffset="57250.93">21978 16192 0,'18'0'78,"-1"-17"-62,1 17-16,35 0 15,35-18 1,-35 18 0,-35 0-1</inkml:trace>
  <inkml:trace contextRef="#ctx0" brushRef="#br0" timeOffset="57729.98">22066 16263 0,'0'18'31,"18"-18"16,0 0-32,-1 0-15,1 0 16,35 0 0,-36 0-1,19 0-15,-19 0 16</inkml:trace>
  <inkml:trace contextRef="#ctx0" brushRef="#br0" timeOffset="58571.37">21766 16810 0,'0'0'0,"0"18"0,-17-1 15,17 1 17,0-1-17,0 19 1,0-19-1,0 1 1,0 17 0,0-17-1,0 0 17,0-1-17,17 1 16,1-18-15,-18 17-16,53-17 16,-18 0-1,53 0 1,-35 0 15,0 0-15,-35-17 31</inkml:trace>
  <inkml:trace contextRef="#ctx0" brushRef="#br0" timeOffset="59073.15">22013 16933 0,'-17'18'31,"-1"-18"-31,18 35 16,0 36 0,0-36-1,0 0 1,0 1 15,0-19-15,0 19-1</inkml:trace>
  <inkml:trace contextRef="#ctx0" brushRef="#br0" timeOffset="59966.47">22225 16863 0,'0'17'32,"0"1"-17,0 35 1,0 0-1,18 0 1,-1 0 0,1-18-16,0-17 15,-18-1 1,17 1 0,1-18 93,-1 0-109,1-18 16,35-17-1,0-53 1,0 0-1,-36 17 1,1 36 0,-18 17-1,0 1 17</inkml:trace>
  <inkml:trace contextRef="#ctx0" brushRef="#br0" timeOffset="61203.69">30674 17110 0,'18'35'63,"17"18"-63,-17-18 15,-1 0 1,1 18 0,-18-35-1,18-18 1,-1 0 31,1 18-47,-1-18 47,1 0-16,17-18-31,1-35 15,158-123 1,123-71 0,177-141-1,-212 88 1,-176 88 0,-88 159-16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DE5901-BFBA-4E4D-B331-81C6F93942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4E09B0-E530-4403-A346-149A3B57B9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DD003D-75A6-40A8-B41D-0AE4B8F8A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A87ABF-8211-44FA-A5A0-4AFA575A6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7467A5-32B1-4E7E-95F6-0C186632DB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1522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96FD7-E523-4D69-BDDB-9FE376FC73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496AB0-7354-4906-847B-068E95080F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DEA146-0F39-4D31-AA21-910F592ECC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7C743-E86E-4145-AC05-9F5ABC870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4E4391-89F2-41EE-AC9B-6AA4B9958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910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7B0B3EF-C8E4-41C2-BE6F-C9A38F2DF0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94018E-3DA2-47AF-91C6-9FF0DDAFBB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0E790-887C-4BDE-9CE8-2D18811871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1536D-D6D6-4D3D-8889-021EEF9F0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885868-CC8D-42F3-8B75-2D70793DF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4036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0B764-2BF9-40CE-AC6F-BF3E804B4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2420F0-1F17-4307-B9EA-3E4C59240E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066527-39F7-452B-B7CE-6BE590E18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C0C736-DCB2-4F52-84C5-E26D4695BC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DBC0D-15B9-4CCC-9826-F867F9365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825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5E562-B376-4727-9D25-FDD28B7D88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9402DB-3EC7-4F1A-84F9-BA103624AA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EB3672-EEF9-415C-8E34-E11505C4A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639B5-08C1-4994-B388-9662241D8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8933E-A9ED-448C-9730-1DE998232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279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95547A-56DE-443E-A4D9-4CA73710E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2B7429-4A51-4CB8-8D55-34EF0CB46B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D0721D-4F7D-4B9D-8D79-9BA620A22D6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518F19-AF6F-4510-A1AE-D7EA76084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1728AD-4D4D-4B1F-8A5C-19951E029A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43F4EF-4E5D-477D-AF14-B99B7FAB08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071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A5C1AD-7EA3-4BEA-BB1E-D0E1907D0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E2E7C4-9308-4B29-9053-38E31D15C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9CB4DC-2692-4BB8-809E-279B3E7B88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E2B80D-8414-4E5D-B04E-FCA336C4AAB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C2AD99-6EEB-4CA6-BAF9-2D044A537A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5BA65CC-4F54-400C-912C-D0C9FF263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E9C480B-06A2-4D73-9E1F-F1BFAC0DC2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E1A7733-B448-4B8A-B60B-B3A68A98F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291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9D0E5-48C6-4498-BA4F-E209A6335D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3FF5BE-1EC8-47B2-AF3E-FFAD745B0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6A0A9E2-4225-445E-9903-CE4E50CDF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299586-0098-419B-B77B-7445D1345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235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64A515-0A96-4044-A15F-A4E2A71154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3EB577-9EC9-4D03-B6AF-50A5F5E53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ACB57B-BCEC-42C5-8DD7-0621E12D3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4921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467A8D-3F9E-4491-80E3-8247AB21E8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ADFFA9-8505-4A35-9EE8-3488D49570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93C3A9-2446-4E9D-854D-D2391C4807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8E897-ADE1-4906-8888-415050C9E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E2F6D5-75B4-41E5-8B49-E6F08A9E4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22DB37-DF68-4D40-A429-DCF4E2765F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700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58B96-888B-44D7-B2C9-91B468ECD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3D6D42C-1137-42F4-A049-FF6AA84BA4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493FA3D-D91A-4C1A-8354-0FE537294C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908CD8-9894-421B-86FE-A89577C22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AAA3CE-9292-4C6D-85BF-8DD04C33D1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BA56B9-5E33-4737-8F19-8C5412101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6E9097-00B9-4306-8DD8-1139A6BE7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5684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5E6E5C-B6F2-4F02-90B9-6A977A4EF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6289CC-1991-4F2C-92FD-8783A0474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437F9A-DB3F-4613-9244-14FDC94EFF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AAA3CE-9292-4C6D-85BF-8DD04C33D128}" type="datetimeFigureOut">
              <a:rPr lang="en-GB" smtClean="0"/>
              <a:t>16/04/2020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2680AA-4FC5-41A8-8DD2-57E6A72795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E2E7EF-5BC1-4A0F-9551-082AFC92F9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7B92C-B7D0-4147-9905-221F291AEF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1254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customXml" Target="../ink/ink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CE84F9-FF02-41D2-8C5C-F9034877DABA}"/>
              </a:ext>
            </a:extLst>
          </p:cNvPr>
          <p:cNvSpPr txBox="1"/>
          <p:nvPr/>
        </p:nvSpPr>
        <p:spPr>
          <a:xfrm>
            <a:off x="75502" y="0"/>
            <a:ext cx="5142451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/>
              <a:t>7 x 70 = 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30000 – 1829 = 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1/5 x 4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347 + 392 + 839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675 ÷ 5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47.9  x 10 =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How many degrees are there in 3 right angles?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 x 7 = 100 - ____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134 x 65 = 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endParaRPr lang="en-GB" sz="2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72F0860-1174-4B92-A64B-B2FCD4B9C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710" y="0"/>
            <a:ext cx="1517122" cy="96299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B60346C-C0A2-499F-929B-AB554AC141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092" y="243281"/>
            <a:ext cx="5463418" cy="211563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C76A850-7498-441D-8688-8F8B1CF229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8739" y="2664469"/>
            <a:ext cx="5754846" cy="3825071"/>
          </a:xfrm>
          <a:prstGeom prst="rect">
            <a:avLst/>
          </a:prstGeom>
          <a:ln>
            <a:solidFill>
              <a:schemeClr val="accent1"/>
            </a:solidFill>
          </a:ln>
        </p:spPr>
      </p:pic>
    </p:spTree>
    <p:extLst>
      <p:ext uri="{BB962C8B-B14F-4D97-AF65-F5344CB8AC3E}">
        <p14:creationId xmlns:p14="http://schemas.microsoft.com/office/powerpoint/2010/main" val="1505368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67CE84F9-FF02-41D2-8C5C-F9034877DABA}"/>
              </a:ext>
            </a:extLst>
          </p:cNvPr>
          <p:cNvSpPr txBox="1"/>
          <p:nvPr/>
        </p:nvSpPr>
        <p:spPr>
          <a:xfrm>
            <a:off x="75502" y="0"/>
            <a:ext cx="5142451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/>
              <a:t>7 x 70 = </a:t>
            </a:r>
            <a:r>
              <a:rPr lang="en-GB" sz="2400" dirty="0">
                <a:solidFill>
                  <a:srgbClr val="FF0000"/>
                </a:solidFill>
              </a:rPr>
              <a:t>490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30000 – 1829 = </a:t>
            </a:r>
            <a:r>
              <a:rPr lang="en-GB" sz="2400" dirty="0">
                <a:solidFill>
                  <a:srgbClr val="FF0000"/>
                </a:solidFill>
              </a:rPr>
              <a:t>28171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1/5 x 4 = </a:t>
            </a:r>
            <a:r>
              <a:rPr lang="en-GB" sz="2400" dirty="0">
                <a:solidFill>
                  <a:srgbClr val="FF0000"/>
                </a:solidFill>
              </a:rPr>
              <a:t>4/5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347 + 392 + 839 = </a:t>
            </a:r>
            <a:r>
              <a:rPr lang="en-GB" sz="2400" dirty="0">
                <a:solidFill>
                  <a:srgbClr val="FF0000"/>
                </a:solidFill>
              </a:rPr>
              <a:t>1578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675 ÷ 5 = </a:t>
            </a:r>
            <a:r>
              <a:rPr lang="en-GB" sz="2400" dirty="0">
                <a:solidFill>
                  <a:srgbClr val="FF0000"/>
                </a:solidFill>
              </a:rPr>
              <a:t>135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47.9  x 10 = </a:t>
            </a:r>
            <a:r>
              <a:rPr lang="en-GB" sz="2400" dirty="0">
                <a:solidFill>
                  <a:srgbClr val="FF0000"/>
                </a:solidFill>
              </a:rPr>
              <a:t>479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How many degrees are there in 3 right angles? </a:t>
            </a:r>
            <a:r>
              <a:rPr lang="en-GB" sz="2400" dirty="0">
                <a:solidFill>
                  <a:srgbClr val="FF0000"/>
                </a:solidFill>
              </a:rPr>
              <a:t>270</a:t>
            </a:r>
            <a:r>
              <a:rPr lang="en-GB" sz="2400" dirty="0"/>
              <a:t>°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3 x 7 = 100 - _</a:t>
            </a:r>
            <a:r>
              <a:rPr lang="en-GB" sz="2400" dirty="0">
                <a:solidFill>
                  <a:srgbClr val="FF0000"/>
                </a:solidFill>
              </a:rPr>
              <a:t>79</a:t>
            </a:r>
            <a:r>
              <a:rPr lang="en-GB" sz="2400" dirty="0"/>
              <a:t>_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r>
              <a:rPr lang="en-GB" sz="2400" dirty="0"/>
              <a:t>134 x 65 = </a:t>
            </a:r>
            <a:r>
              <a:rPr lang="en-GB" sz="2400" dirty="0">
                <a:solidFill>
                  <a:srgbClr val="FF0000"/>
                </a:solidFill>
              </a:rPr>
              <a:t>8170</a:t>
            </a:r>
          </a:p>
          <a:p>
            <a:pPr marL="342900" indent="-342900">
              <a:buAutoNum type="arabicParenR"/>
            </a:pPr>
            <a:endParaRPr lang="en-GB" sz="2400" dirty="0"/>
          </a:p>
          <a:p>
            <a:pPr marL="342900" indent="-342900">
              <a:buAutoNum type="arabicParenR"/>
            </a:pPr>
            <a:endParaRPr lang="en-GB" sz="2400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172F0860-1174-4B92-A64B-B2FCD4B9C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49710" y="0"/>
            <a:ext cx="1517122" cy="962996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EB60346C-C0A2-499F-929B-AB554AC141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11092" y="243281"/>
            <a:ext cx="5463418" cy="2115633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AC76A850-7498-441D-8688-8F8B1CF229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8739" y="2664469"/>
            <a:ext cx="5754846" cy="3825071"/>
          </a:xfrm>
          <a:prstGeom prst="rect">
            <a:avLst/>
          </a:prstGeom>
          <a:ln>
            <a:solidFill>
              <a:schemeClr val="accent1"/>
            </a:solidFill>
          </a:ln>
        </p:spPr>
      </p:pic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2" name="Ink 1">
                <a:extLst>
                  <a:ext uri="{FF2B5EF4-FFF2-40B4-BE49-F238E27FC236}">
                    <a16:creationId xmlns:a16="http://schemas.microsoft.com/office/drawing/2014/main" id="{25B5B401-80CC-473F-9C88-806B40025AC1}"/>
                  </a:ext>
                </a:extLst>
              </p14:cNvPr>
              <p14:cNvContentPartPr/>
              <p14:nvPr/>
            </p14:nvContentPartPr>
            <p14:xfrm>
              <a:off x="5556240" y="565200"/>
              <a:ext cx="6090120" cy="5683680"/>
            </p14:xfrm>
          </p:contentPart>
        </mc:Choice>
        <mc:Fallback>
          <p:pic>
            <p:nvPicPr>
              <p:cNvPr id="2" name="Ink 1">
                <a:extLst>
                  <a:ext uri="{FF2B5EF4-FFF2-40B4-BE49-F238E27FC236}">
                    <a16:creationId xmlns:a16="http://schemas.microsoft.com/office/drawing/2014/main" id="{25B5B401-80CC-473F-9C88-806B40025AC1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5546880" y="555840"/>
                <a:ext cx="6108840" cy="5702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980493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105</Words>
  <Application>Microsoft Office PowerPoint</Application>
  <PresentationFormat>Widescreen</PresentationFormat>
  <Paragraphs>34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Osborn</dc:creator>
  <cp:lastModifiedBy>Matthew Osborn</cp:lastModifiedBy>
  <cp:revision>5</cp:revision>
  <dcterms:created xsi:type="dcterms:W3CDTF">2020-03-25T11:49:52Z</dcterms:created>
  <dcterms:modified xsi:type="dcterms:W3CDTF">2020-04-16T14:39:24Z</dcterms:modified>
</cp:coreProperties>
</file>