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390" r:id="rId5"/>
    <p:sldId id="361" r:id="rId6"/>
    <p:sldId id="393" r:id="rId7"/>
    <p:sldId id="360" r:id="rId8"/>
    <p:sldId id="407" r:id="rId9"/>
    <p:sldId id="408" r:id="rId10"/>
    <p:sldId id="409" r:id="rId11"/>
    <p:sldId id="395" r:id="rId12"/>
    <p:sldId id="410" r:id="rId13"/>
    <p:sldId id="396" r:id="rId14"/>
    <p:sldId id="416" r:id="rId15"/>
    <p:sldId id="411" r:id="rId16"/>
    <p:sldId id="402" r:id="rId17"/>
    <p:sldId id="397" r:id="rId18"/>
    <p:sldId id="414" r:id="rId19"/>
    <p:sldId id="386" r:id="rId20"/>
    <p:sldId id="412" r:id="rId21"/>
    <p:sldId id="41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B3DB7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A65117-1D2F-417D-BB33-E35EC8DCAC45}" v="6" dt="2020-01-23T08:44:07.780"/>
    <p1510:client id="{A73EB3E6-0316-4912-81BD-B0ECCD41DD6B}" v="8" dt="2020-01-23T10:42:56.5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8" autoAdjust="0"/>
    <p:restoredTop sz="94660"/>
  </p:normalViewPr>
  <p:slideViewPr>
    <p:cSldViewPr snapToGrid="0">
      <p:cViewPr varScale="1">
        <p:scale>
          <a:sx n="86" d="100"/>
          <a:sy n="86" d="100"/>
        </p:scale>
        <p:origin x="8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de Raynor" userId="7d7597aa-3574-4818-9f5e-e6442faad96c" providerId="ADAL" clId="{4DA65117-1D2F-417D-BB33-E35EC8DCAC45}"/>
    <pc:docChg chg="custSel modSld">
      <pc:chgData name="Jade Raynor" userId="7d7597aa-3574-4818-9f5e-e6442faad96c" providerId="ADAL" clId="{4DA65117-1D2F-417D-BB33-E35EC8DCAC45}" dt="2020-01-23T09:03:41.585" v="104" actId="403"/>
      <pc:docMkLst>
        <pc:docMk/>
      </pc:docMkLst>
      <pc:sldChg chg="modSp">
        <pc:chgData name="Jade Raynor" userId="7d7597aa-3574-4818-9f5e-e6442faad96c" providerId="ADAL" clId="{4DA65117-1D2F-417D-BB33-E35EC8DCAC45}" dt="2020-01-23T09:01:14.135" v="77" actId="404"/>
        <pc:sldMkLst>
          <pc:docMk/>
          <pc:sldMk cId="2637481266" sldId="256"/>
        </pc:sldMkLst>
        <pc:spChg chg="mod">
          <ac:chgData name="Jade Raynor" userId="7d7597aa-3574-4818-9f5e-e6442faad96c" providerId="ADAL" clId="{4DA65117-1D2F-417D-BB33-E35EC8DCAC45}" dt="2020-01-23T09:01:14.135" v="77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1:21.562" v="78" actId="404"/>
        <pc:sldMkLst>
          <pc:docMk/>
          <pc:sldMk cId="36917022" sldId="360"/>
        </pc:sldMkLst>
        <pc:spChg chg="mod">
          <ac:chgData name="Jade Raynor" userId="7d7597aa-3574-4818-9f5e-e6442faad96c" providerId="ADAL" clId="{4DA65117-1D2F-417D-BB33-E35EC8DCAC45}" dt="2020-01-23T09:01:21.562" v="78" actId="404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8:54:20.146" v="73" actId="404"/>
        <pc:sldMkLst>
          <pc:docMk/>
          <pc:sldMk cId="1035052751" sldId="361"/>
        </pc:sldMkLst>
        <pc:spChg chg="mod">
          <ac:chgData name="Jade Raynor" userId="7d7597aa-3574-4818-9f5e-e6442faad96c" providerId="ADAL" clId="{4DA65117-1D2F-417D-BB33-E35EC8DCAC45}" dt="2020-01-23T08:54:20.146" v="73" actId="404"/>
          <ac:spMkLst>
            <pc:docMk/>
            <pc:sldMk cId="1035052751" sldId="361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2:15.191" v="90" actId="404"/>
        <pc:sldMkLst>
          <pc:docMk/>
          <pc:sldMk cId="310986706" sldId="386"/>
        </pc:sldMkLst>
        <pc:spChg chg="mod">
          <ac:chgData name="Jade Raynor" userId="7d7597aa-3574-4818-9f5e-e6442faad96c" providerId="ADAL" clId="{4DA65117-1D2F-417D-BB33-E35EC8DCAC45}" dt="2020-01-23T09:02:15.191" v="90" actId="404"/>
          <ac:spMkLst>
            <pc:docMk/>
            <pc:sldMk cId="310986706" sldId="38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8:54:24.441" v="74" actId="404"/>
        <pc:sldMkLst>
          <pc:docMk/>
          <pc:sldMk cId="3401100034" sldId="390"/>
        </pc:sldMkLst>
        <pc:spChg chg="mod">
          <ac:chgData name="Jade Raynor" userId="7d7597aa-3574-4818-9f5e-e6442faad96c" providerId="ADAL" clId="{4DA65117-1D2F-417D-BB33-E35EC8DCAC45}" dt="2020-01-23T08:54:24.441" v="74" actId="404"/>
          <ac:spMkLst>
            <pc:docMk/>
            <pc:sldMk cId="3401100034" sldId="390"/>
            <ac:spMk id="7" creationId="{C0CD6503-388C-4F9E-9FB0-9053D8579D01}"/>
          </ac:spMkLst>
        </pc:spChg>
      </pc:sldChg>
      <pc:sldChg chg="modSp">
        <pc:chgData name="Jade Raynor" userId="7d7597aa-3574-4818-9f5e-e6442faad96c" providerId="ADAL" clId="{4DA65117-1D2F-417D-BB33-E35EC8DCAC45}" dt="2020-01-23T09:01:10.570" v="76" actId="404"/>
        <pc:sldMkLst>
          <pc:docMk/>
          <pc:sldMk cId="1204372888" sldId="392"/>
        </pc:sldMkLst>
        <pc:spChg chg="mod">
          <ac:chgData name="Jade Raynor" userId="7d7597aa-3574-4818-9f5e-e6442faad96c" providerId="ADAL" clId="{4DA65117-1D2F-417D-BB33-E35EC8DCAC45}" dt="2020-01-23T09:01:10.570" v="76" actId="404"/>
          <ac:spMkLst>
            <pc:docMk/>
            <pc:sldMk cId="1204372888" sldId="392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8:54:31.952" v="75" actId="404"/>
        <pc:sldMkLst>
          <pc:docMk/>
          <pc:sldMk cId="2244146458" sldId="393"/>
        </pc:sldMkLst>
        <pc:spChg chg="mod">
          <ac:chgData name="Jade Raynor" userId="7d7597aa-3574-4818-9f5e-e6442faad96c" providerId="ADAL" clId="{4DA65117-1D2F-417D-BB33-E35EC8DCAC45}" dt="2020-01-23T08:54:31.952" v="75" actId="404"/>
          <ac:spMkLst>
            <pc:docMk/>
            <pc:sldMk cId="2244146458" sldId="393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1:35.596" v="82" actId="404"/>
        <pc:sldMkLst>
          <pc:docMk/>
          <pc:sldMk cId="4121608131" sldId="395"/>
        </pc:sldMkLst>
        <pc:spChg chg="mod">
          <ac:chgData name="Jade Raynor" userId="7d7597aa-3574-4818-9f5e-e6442faad96c" providerId="ADAL" clId="{4DA65117-1D2F-417D-BB33-E35EC8DCAC45}" dt="2020-01-23T09:01:35.596" v="82" actId="404"/>
          <ac:spMkLst>
            <pc:docMk/>
            <pc:sldMk cId="4121608131" sldId="395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1:48.703" v="84" actId="404"/>
        <pc:sldMkLst>
          <pc:docMk/>
          <pc:sldMk cId="2979657157" sldId="396"/>
        </pc:sldMkLst>
        <pc:spChg chg="mod">
          <ac:chgData name="Jade Raynor" userId="7d7597aa-3574-4818-9f5e-e6442faad96c" providerId="ADAL" clId="{4DA65117-1D2F-417D-BB33-E35EC8DCAC45}" dt="2020-01-23T09:01:48.703" v="84" actId="404"/>
          <ac:spMkLst>
            <pc:docMk/>
            <pc:sldMk cId="2979657157" sldId="39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2:42.649" v="93" actId="20577"/>
        <pc:sldMkLst>
          <pc:docMk/>
          <pc:sldMk cId="1741090913" sldId="397"/>
        </pc:sldMkLst>
        <pc:spChg chg="mod">
          <ac:chgData name="Jade Raynor" userId="7d7597aa-3574-4818-9f5e-e6442faad96c" providerId="ADAL" clId="{4DA65117-1D2F-417D-BB33-E35EC8DCAC45}" dt="2020-01-23T09:02:42.649" v="93" actId="20577"/>
          <ac:spMkLst>
            <pc:docMk/>
            <pc:sldMk cId="1741090913" sldId="397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1:52.572" v="85" actId="404"/>
        <pc:sldMkLst>
          <pc:docMk/>
          <pc:sldMk cId="2508346286" sldId="401"/>
        </pc:sldMkLst>
        <pc:spChg chg="mod">
          <ac:chgData name="Jade Raynor" userId="7d7597aa-3574-4818-9f5e-e6442faad96c" providerId="ADAL" clId="{4DA65117-1D2F-417D-BB33-E35EC8DCAC45}" dt="2020-01-23T09:01:52.572" v="85" actId="404"/>
          <ac:spMkLst>
            <pc:docMk/>
            <pc:sldMk cId="2508346286" sldId="401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2:00.692" v="87" actId="404"/>
        <pc:sldMkLst>
          <pc:docMk/>
          <pc:sldMk cId="1603925861" sldId="402"/>
        </pc:sldMkLst>
        <pc:spChg chg="mod">
          <ac:chgData name="Jade Raynor" userId="7d7597aa-3574-4818-9f5e-e6442faad96c" providerId="ADAL" clId="{4DA65117-1D2F-417D-BB33-E35EC8DCAC45}" dt="2020-01-23T09:02:00.692" v="87" actId="404"/>
          <ac:spMkLst>
            <pc:docMk/>
            <pc:sldMk cId="1603925861" sldId="402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3:41.585" v="104" actId="403"/>
        <pc:sldMkLst>
          <pc:docMk/>
          <pc:sldMk cId="2029665047" sldId="407"/>
        </pc:sldMkLst>
        <pc:spChg chg="mod">
          <ac:chgData name="Jade Raynor" userId="7d7597aa-3574-4818-9f5e-e6442faad96c" providerId="ADAL" clId="{4DA65117-1D2F-417D-BB33-E35EC8DCAC45}" dt="2020-01-23T09:03:41.585" v="104" actId="403"/>
          <ac:spMkLst>
            <pc:docMk/>
            <pc:sldMk cId="2029665047" sldId="407"/>
            <ac:spMk id="19" creationId="{5252A847-DE45-4FA3-A1F8-EEBEB845FF8E}"/>
          </ac:spMkLst>
        </pc:spChg>
      </pc:sldChg>
      <pc:sldChg chg="addSp delSp modSp">
        <pc:chgData name="Jade Raynor" userId="7d7597aa-3574-4818-9f5e-e6442faad96c" providerId="ADAL" clId="{4DA65117-1D2F-417D-BB33-E35EC8DCAC45}" dt="2020-01-23T09:01:27.925" v="80" actId="404"/>
        <pc:sldMkLst>
          <pc:docMk/>
          <pc:sldMk cId="4018722456" sldId="408"/>
        </pc:sldMkLst>
        <pc:spChg chg="add del mod">
          <ac:chgData name="Jade Raynor" userId="7d7597aa-3574-4818-9f5e-e6442faad96c" providerId="ADAL" clId="{4DA65117-1D2F-417D-BB33-E35EC8DCAC45}" dt="2020-01-23T08:42:46.939" v="11" actId="478"/>
          <ac:spMkLst>
            <pc:docMk/>
            <pc:sldMk cId="4018722456" sldId="408"/>
            <ac:spMk id="2" creationId="{4BBDEA19-9A99-462D-9CDA-B7E717AAED64}"/>
          </ac:spMkLst>
        </pc:spChg>
        <pc:spChg chg="mod">
          <ac:chgData name="Jade Raynor" userId="7d7597aa-3574-4818-9f5e-e6442faad96c" providerId="ADAL" clId="{4DA65117-1D2F-417D-BB33-E35EC8DCAC45}" dt="2020-01-23T09:01:27.925" v="80" actId="404"/>
          <ac:spMkLst>
            <pc:docMk/>
            <pc:sldMk cId="4018722456" sldId="408"/>
            <ac:spMk id="19" creationId="{5252A847-DE45-4FA3-A1F8-EEBEB845FF8E}"/>
          </ac:spMkLst>
        </pc:spChg>
        <pc:graphicFrameChg chg="del mod">
          <ac:chgData name="Jade Raynor" userId="7d7597aa-3574-4818-9f5e-e6442faad96c" providerId="ADAL" clId="{4DA65117-1D2F-417D-BB33-E35EC8DCAC45}" dt="2020-01-23T08:42:37.371" v="7" actId="478"/>
          <ac:graphicFrameMkLst>
            <pc:docMk/>
            <pc:sldMk cId="4018722456" sldId="408"/>
            <ac:graphicFrameMk id="6" creationId="{C66B6749-F256-42DE-983F-CE082E8183DE}"/>
          </ac:graphicFrameMkLst>
        </pc:graphicFrameChg>
      </pc:sldChg>
      <pc:sldChg chg="delSp modSp">
        <pc:chgData name="Jade Raynor" userId="7d7597aa-3574-4818-9f5e-e6442faad96c" providerId="ADAL" clId="{4DA65117-1D2F-417D-BB33-E35EC8DCAC45}" dt="2020-01-23T09:01:32.779" v="81" actId="404"/>
        <pc:sldMkLst>
          <pc:docMk/>
          <pc:sldMk cId="3360376590" sldId="409"/>
        </pc:sldMkLst>
        <pc:spChg chg="mod">
          <ac:chgData name="Jade Raynor" userId="7d7597aa-3574-4818-9f5e-e6442faad96c" providerId="ADAL" clId="{4DA65117-1D2F-417D-BB33-E35EC8DCAC45}" dt="2020-01-23T09:01:32.779" v="81" actId="404"/>
          <ac:spMkLst>
            <pc:docMk/>
            <pc:sldMk cId="3360376590" sldId="409"/>
            <ac:spMk id="19" creationId="{5252A847-DE45-4FA3-A1F8-EEBEB845FF8E}"/>
          </ac:spMkLst>
        </pc:spChg>
        <pc:graphicFrameChg chg="del">
          <ac:chgData name="Jade Raynor" userId="7d7597aa-3574-4818-9f5e-e6442faad96c" providerId="ADAL" clId="{4DA65117-1D2F-417D-BB33-E35EC8DCAC45}" dt="2020-01-23T08:41:33.957" v="5" actId="478"/>
          <ac:graphicFrameMkLst>
            <pc:docMk/>
            <pc:sldMk cId="3360376590" sldId="409"/>
            <ac:graphicFrameMk id="6" creationId="{C66B6749-F256-42DE-983F-CE082E8183DE}"/>
          </ac:graphicFrameMkLst>
        </pc:graphicFrameChg>
      </pc:sldChg>
      <pc:sldChg chg="modSp">
        <pc:chgData name="Jade Raynor" userId="7d7597aa-3574-4818-9f5e-e6442faad96c" providerId="ADAL" clId="{4DA65117-1D2F-417D-BB33-E35EC8DCAC45}" dt="2020-01-23T09:01:45.205" v="83" actId="404"/>
        <pc:sldMkLst>
          <pc:docMk/>
          <pc:sldMk cId="3764483920" sldId="410"/>
        </pc:sldMkLst>
        <pc:spChg chg="mod">
          <ac:chgData name="Jade Raynor" userId="7d7597aa-3574-4818-9f5e-e6442faad96c" providerId="ADAL" clId="{4DA65117-1D2F-417D-BB33-E35EC8DCAC45}" dt="2020-01-23T09:01:45.205" v="83" actId="404"/>
          <ac:spMkLst>
            <pc:docMk/>
            <pc:sldMk cId="3764483920" sldId="410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1:56.795" v="86" actId="404"/>
        <pc:sldMkLst>
          <pc:docMk/>
          <pc:sldMk cId="1685279507" sldId="411"/>
        </pc:sldMkLst>
        <pc:spChg chg="mod">
          <ac:chgData name="Jade Raynor" userId="7d7597aa-3574-4818-9f5e-e6442faad96c" providerId="ADAL" clId="{4DA65117-1D2F-417D-BB33-E35EC8DCAC45}" dt="2020-01-23T09:01:56.795" v="86" actId="404"/>
          <ac:spMkLst>
            <pc:docMk/>
            <pc:sldMk cId="1685279507" sldId="411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2:18.733" v="91" actId="404"/>
        <pc:sldMkLst>
          <pc:docMk/>
          <pc:sldMk cId="4147321309" sldId="412"/>
        </pc:sldMkLst>
        <pc:spChg chg="mod">
          <ac:chgData name="Jade Raynor" userId="7d7597aa-3574-4818-9f5e-e6442faad96c" providerId="ADAL" clId="{4DA65117-1D2F-417D-BB33-E35EC8DCAC45}" dt="2020-01-23T09:02:18.733" v="91" actId="404"/>
          <ac:spMkLst>
            <pc:docMk/>
            <pc:sldMk cId="4147321309" sldId="412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3:22.843" v="103" actId="20577"/>
        <pc:sldMkLst>
          <pc:docMk/>
          <pc:sldMk cId="206101626" sldId="413"/>
        </pc:sldMkLst>
        <pc:spChg chg="mod">
          <ac:chgData name="Jade Raynor" userId="7d7597aa-3574-4818-9f5e-e6442faad96c" providerId="ADAL" clId="{4DA65117-1D2F-417D-BB33-E35EC8DCAC45}" dt="2020-01-23T09:03:22.843" v="103" actId="20577"/>
          <ac:spMkLst>
            <pc:docMk/>
            <pc:sldMk cId="206101626" sldId="413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DA65117-1D2F-417D-BB33-E35EC8DCAC45}" dt="2020-01-23T09:02:48.114" v="94" actId="20577"/>
        <pc:sldMkLst>
          <pc:docMk/>
          <pc:sldMk cId="2004807280" sldId="414"/>
        </pc:sldMkLst>
        <pc:spChg chg="mod">
          <ac:chgData name="Jade Raynor" userId="7d7597aa-3574-4818-9f5e-e6442faad96c" providerId="ADAL" clId="{4DA65117-1D2F-417D-BB33-E35EC8DCAC45}" dt="2020-01-23T09:02:48.114" v="94" actId="20577"/>
          <ac:spMkLst>
            <pc:docMk/>
            <pc:sldMk cId="2004807280" sldId="414"/>
            <ac:spMk id="19" creationId="{5252A847-DE45-4FA3-A1F8-EEBEB845FF8E}"/>
          </ac:spMkLst>
        </pc:spChg>
      </pc:sldChg>
    </pc:docChg>
  </pc:docChgLst>
  <pc:docChgLst>
    <pc:chgData name="Jan Fitzpatrick" userId="d1b284ec-d1dd-4765-b823-b34899491c26" providerId="ADAL" clId="{A73EB3E6-0316-4912-81BD-B0ECCD41DD6B}"/>
    <pc:docChg chg="undo redo custSel addSld delSld modSld">
      <pc:chgData name="Jan Fitzpatrick" userId="d1b284ec-d1dd-4765-b823-b34899491c26" providerId="ADAL" clId="{A73EB3E6-0316-4912-81BD-B0ECCD41DD6B}" dt="2020-01-23T10:51:50.367" v="113" actId="20577"/>
      <pc:docMkLst>
        <pc:docMk/>
      </pc:docMkLst>
      <pc:sldChg chg="modSp">
        <pc:chgData name="Jan Fitzpatrick" userId="d1b284ec-d1dd-4765-b823-b34899491c26" providerId="ADAL" clId="{A73EB3E6-0316-4912-81BD-B0ECCD41DD6B}" dt="2020-01-23T10:36:41.352" v="0" actId="115"/>
        <pc:sldMkLst>
          <pc:docMk/>
          <pc:sldMk cId="2244146458" sldId="393"/>
        </pc:sldMkLst>
        <pc:spChg chg="mod">
          <ac:chgData name="Jan Fitzpatrick" userId="d1b284ec-d1dd-4765-b823-b34899491c26" providerId="ADAL" clId="{A73EB3E6-0316-4912-81BD-B0ECCD41DD6B}" dt="2020-01-23T10:36:41.352" v="0" actId="115"/>
          <ac:spMkLst>
            <pc:docMk/>
            <pc:sldMk cId="2244146458" sldId="393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A73EB3E6-0316-4912-81BD-B0ECCD41DD6B}" dt="2020-01-23T10:49:25.909" v="106" actId="20577"/>
        <pc:sldMkLst>
          <pc:docMk/>
          <pc:sldMk cId="2979657157" sldId="396"/>
        </pc:sldMkLst>
        <pc:spChg chg="mod">
          <ac:chgData name="Jan Fitzpatrick" userId="d1b284ec-d1dd-4765-b823-b34899491c26" providerId="ADAL" clId="{A73EB3E6-0316-4912-81BD-B0ECCD41DD6B}" dt="2020-01-23T10:49:25.909" v="106" actId="20577"/>
          <ac:spMkLst>
            <pc:docMk/>
            <pc:sldMk cId="2979657157" sldId="39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A73EB3E6-0316-4912-81BD-B0ECCD41DD6B}" dt="2020-01-23T10:50:39.013" v="107" actId="403"/>
        <pc:sldMkLst>
          <pc:docMk/>
          <pc:sldMk cId="1741090913" sldId="397"/>
        </pc:sldMkLst>
        <pc:spChg chg="mod">
          <ac:chgData name="Jan Fitzpatrick" userId="d1b284ec-d1dd-4765-b823-b34899491c26" providerId="ADAL" clId="{A73EB3E6-0316-4912-81BD-B0ECCD41DD6B}" dt="2020-01-23T10:50:39.013" v="107" actId="403"/>
          <ac:spMkLst>
            <pc:docMk/>
            <pc:sldMk cId="1741090913" sldId="397"/>
            <ac:spMk id="19" creationId="{5252A847-DE45-4FA3-A1F8-EEBEB845FF8E}"/>
          </ac:spMkLst>
        </pc:spChg>
      </pc:sldChg>
      <pc:sldChg chg="modSp add del">
        <pc:chgData name="Jan Fitzpatrick" userId="d1b284ec-d1dd-4765-b823-b34899491c26" providerId="ADAL" clId="{A73EB3E6-0316-4912-81BD-B0ECCD41DD6B}" dt="2020-01-23T10:41:23.018" v="26" actId="2696"/>
        <pc:sldMkLst>
          <pc:docMk/>
          <pc:sldMk cId="2508346286" sldId="401"/>
        </pc:sldMkLst>
        <pc:spChg chg="mod">
          <ac:chgData name="Jan Fitzpatrick" userId="d1b284ec-d1dd-4765-b823-b34899491c26" providerId="ADAL" clId="{A73EB3E6-0316-4912-81BD-B0ECCD41DD6B}" dt="2020-01-23T10:41:21.399" v="25" actId="404"/>
          <ac:spMkLst>
            <pc:docMk/>
            <pc:sldMk cId="2508346286" sldId="401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A73EB3E6-0316-4912-81BD-B0ECCD41DD6B}" dt="2020-01-23T10:37:43.197" v="1" actId="20577"/>
        <pc:sldMkLst>
          <pc:docMk/>
          <pc:sldMk cId="3360376590" sldId="409"/>
        </pc:sldMkLst>
        <pc:spChg chg="mod">
          <ac:chgData name="Jan Fitzpatrick" userId="d1b284ec-d1dd-4765-b823-b34899491c26" providerId="ADAL" clId="{A73EB3E6-0316-4912-81BD-B0ECCD41DD6B}" dt="2020-01-23T10:37:43.197" v="1" actId="20577"/>
          <ac:spMkLst>
            <pc:docMk/>
            <pc:sldMk cId="3360376590" sldId="409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A73EB3E6-0316-4912-81BD-B0ECCD41DD6B}" dt="2020-01-23T10:51:50.367" v="113" actId="20577"/>
        <pc:sldMkLst>
          <pc:docMk/>
          <pc:sldMk cId="2004807280" sldId="414"/>
        </pc:sldMkLst>
        <pc:spChg chg="mod">
          <ac:chgData name="Jan Fitzpatrick" userId="d1b284ec-d1dd-4765-b823-b34899491c26" providerId="ADAL" clId="{A73EB3E6-0316-4912-81BD-B0ECCD41DD6B}" dt="2020-01-23T10:51:50.367" v="113" actId="20577"/>
          <ac:spMkLst>
            <pc:docMk/>
            <pc:sldMk cId="2004807280" sldId="414"/>
            <ac:spMk id="19" creationId="{5252A847-DE45-4FA3-A1F8-EEBEB845FF8E}"/>
          </ac:spMkLst>
        </pc:spChg>
      </pc:sldChg>
      <pc:sldChg chg="addSp modSp add del">
        <pc:chgData name="Jan Fitzpatrick" userId="d1b284ec-d1dd-4765-b823-b34899491c26" providerId="ADAL" clId="{A73EB3E6-0316-4912-81BD-B0ECCD41DD6B}" dt="2020-01-23T10:46:27.958" v="105" actId="1036"/>
        <pc:sldMkLst>
          <pc:docMk/>
          <pc:sldMk cId="363838410" sldId="416"/>
        </pc:sldMkLst>
        <pc:spChg chg="add mod">
          <ac:chgData name="Jan Fitzpatrick" userId="d1b284ec-d1dd-4765-b823-b34899491c26" providerId="ADAL" clId="{A73EB3E6-0316-4912-81BD-B0ECCD41DD6B}" dt="2020-01-23T10:46:27.958" v="105" actId="1036"/>
          <ac:spMkLst>
            <pc:docMk/>
            <pc:sldMk cId="363838410" sldId="416"/>
            <ac:spMk id="2" creationId="{972DD716-87BD-41DA-BC8A-53BE3A8BFB92}"/>
          </ac:spMkLst>
        </pc:spChg>
        <pc:spChg chg="add mod">
          <ac:chgData name="Jan Fitzpatrick" userId="d1b284ec-d1dd-4765-b823-b34899491c26" providerId="ADAL" clId="{A73EB3E6-0316-4912-81BD-B0ECCD41DD6B}" dt="2020-01-23T10:46:27.958" v="105" actId="1036"/>
          <ac:spMkLst>
            <pc:docMk/>
            <pc:sldMk cId="363838410" sldId="416"/>
            <ac:spMk id="10" creationId="{443DA1DA-B267-46CA-AD45-1B561B1D9E43}"/>
          </ac:spMkLst>
        </pc:spChg>
        <pc:spChg chg="mod">
          <ac:chgData name="Jan Fitzpatrick" userId="d1b284ec-d1dd-4765-b823-b34899491c26" providerId="ADAL" clId="{A73EB3E6-0316-4912-81BD-B0ECCD41DD6B}" dt="2020-01-23T10:46:18.903" v="87" actId="20577"/>
          <ac:spMkLst>
            <pc:docMk/>
            <pc:sldMk cId="363838410" sldId="416"/>
            <ac:spMk id="19" creationId="{5252A847-DE45-4FA3-A1F8-EEBEB845FF8E}"/>
          </ac:spMkLst>
        </pc:spChg>
        <pc:graphicFrameChg chg="modGraphic">
          <ac:chgData name="Jan Fitzpatrick" userId="d1b284ec-d1dd-4765-b823-b34899491c26" providerId="ADAL" clId="{A73EB3E6-0316-4912-81BD-B0ECCD41DD6B}" dt="2020-01-23T10:41:39.075" v="31" actId="207"/>
          <ac:graphicFrameMkLst>
            <pc:docMk/>
            <pc:sldMk cId="363838410" sldId="416"/>
            <ac:graphicFrameMk id="6" creationId="{52657931-0E00-4F6F-8885-827FF7856FBF}"/>
          </ac:graphicFrameMkLst>
        </pc:graphicFrameChg>
      </pc:sldChg>
    </pc:docChg>
  </pc:docChgLst>
  <pc:docChgLst>
    <pc:chgData name="Lisa Mason" userId="4ec5fa3b-f5d6-483f-bfe5-5d7b4524c02c" providerId="ADAL" clId="{38CBE5B1-E6DD-4B0E-ABEB-C276C511869A}"/>
    <pc:docChg chg="custSel addSld modSld">
      <pc:chgData name="Lisa Mason" userId="4ec5fa3b-f5d6-483f-bfe5-5d7b4524c02c" providerId="ADAL" clId="{38CBE5B1-E6DD-4B0E-ABEB-C276C511869A}" dt="2020-01-19T20:22:33.396" v="56"/>
      <pc:docMkLst>
        <pc:docMk/>
      </pc:docMkLst>
      <pc:sldChg chg="modSp">
        <pc:chgData name="Lisa Mason" userId="4ec5fa3b-f5d6-483f-bfe5-5d7b4524c02c" providerId="ADAL" clId="{38CBE5B1-E6DD-4B0E-ABEB-C276C511869A}" dt="2020-01-19T20:20:45.648" v="8" actId="1038"/>
        <pc:sldMkLst>
          <pc:docMk/>
          <pc:sldMk cId="2637481266" sldId="256"/>
        </pc:sldMkLst>
        <pc:spChg chg="mod">
          <ac:chgData name="Lisa Mason" userId="4ec5fa3b-f5d6-483f-bfe5-5d7b4524c02c" providerId="ADAL" clId="{38CBE5B1-E6DD-4B0E-ABEB-C276C511869A}" dt="2020-01-19T20:20:45.648" v="8" actId="1038"/>
          <ac:spMkLst>
            <pc:docMk/>
            <pc:sldMk cId="2637481266" sldId="256"/>
            <ac:spMk id="17" creationId="{0F18B4CD-798D-4EA5-92CF-7A4BB6DD9812}"/>
          </ac:spMkLst>
        </pc:spChg>
      </pc:sldChg>
      <pc:sldChg chg="addSp delSp">
        <pc:chgData name="Lisa Mason" userId="4ec5fa3b-f5d6-483f-bfe5-5d7b4524c02c" providerId="ADAL" clId="{38CBE5B1-E6DD-4B0E-ABEB-C276C511869A}" dt="2020-01-19T20:21:33.659" v="28"/>
        <pc:sldMkLst>
          <pc:docMk/>
          <pc:sldMk cId="36917022" sldId="360"/>
        </pc:sldMkLst>
        <pc:grpChg chg="add del">
          <ac:chgData name="Lisa Mason" userId="4ec5fa3b-f5d6-483f-bfe5-5d7b4524c02c" providerId="ADAL" clId="{38CBE5B1-E6DD-4B0E-ABEB-C276C511869A}" dt="2020-01-19T20:21:30.861" v="26"/>
          <ac:grpSpMkLst>
            <pc:docMk/>
            <pc:sldMk cId="36917022" sldId="360"/>
            <ac:grpSpMk id="6" creationId="{9C20BAD3-2FB5-4FD6-8D1F-C32E7727B9FF}"/>
          </ac:grpSpMkLst>
        </pc:grpChg>
        <pc:grpChg chg="add">
          <ac:chgData name="Lisa Mason" userId="4ec5fa3b-f5d6-483f-bfe5-5d7b4524c02c" providerId="ADAL" clId="{38CBE5B1-E6DD-4B0E-ABEB-C276C511869A}" dt="2020-01-19T20:21:33.659" v="28"/>
          <ac:grpSpMkLst>
            <pc:docMk/>
            <pc:sldMk cId="36917022" sldId="360"/>
            <ac:grpSpMk id="9" creationId="{EB09871F-B5C3-4C31-8200-567FE468D607}"/>
          </ac:grpSpMkLst>
        </pc:grpChg>
        <pc:grpChg chg="del">
          <ac:chgData name="Lisa Mason" userId="4ec5fa3b-f5d6-483f-bfe5-5d7b4524c02c" providerId="ADAL" clId="{38CBE5B1-E6DD-4B0E-ABEB-C276C511869A}" dt="2020-01-19T20:21:32.571" v="27" actId="478"/>
          <ac:grpSpMkLst>
            <pc:docMk/>
            <pc:sldMk cId="36917022" sldId="360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20.511" v="22"/>
        <pc:sldMkLst>
          <pc:docMk/>
          <pc:sldMk cId="1035052751" sldId="361"/>
        </pc:sldMkLst>
        <pc:grpChg chg="add">
          <ac:chgData name="Lisa Mason" userId="4ec5fa3b-f5d6-483f-bfe5-5d7b4524c02c" providerId="ADAL" clId="{38CBE5B1-E6DD-4B0E-ABEB-C276C511869A}" dt="2020-01-19T20:21:20.511" v="22"/>
          <ac:grpSpMkLst>
            <pc:docMk/>
            <pc:sldMk cId="1035052751" sldId="361"/>
            <ac:grpSpMk id="6" creationId="{3BF7E262-414D-4408-8225-F09C1B8BE0CF}"/>
          </ac:grpSpMkLst>
        </pc:grpChg>
        <pc:grpChg chg="del">
          <ac:chgData name="Lisa Mason" userId="4ec5fa3b-f5d6-483f-bfe5-5d7b4524c02c" providerId="ADAL" clId="{38CBE5B1-E6DD-4B0E-ABEB-C276C511869A}" dt="2020-01-19T20:21:20" v="21" actId="478"/>
          <ac:grpSpMkLst>
            <pc:docMk/>
            <pc:sldMk cId="1035052751" sldId="361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2:25.165" v="52"/>
        <pc:sldMkLst>
          <pc:docMk/>
          <pc:sldMk cId="310986706" sldId="386"/>
        </pc:sldMkLst>
        <pc:grpChg chg="add">
          <ac:chgData name="Lisa Mason" userId="4ec5fa3b-f5d6-483f-bfe5-5d7b4524c02c" providerId="ADAL" clId="{38CBE5B1-E6DD-4B0E-ABEB-C276C511869A}" dt="2020-01-19T20:22:25.165" v="52"/>
          <ac:grpSpMkLst>
            <pc:docMk/>
            <pc:sldMk cId="310986706" sldId="386"/>
            <ac:grpSpMk id="6" creationId="{47550CC1-5892-4C75-8ADE-576B5E50696F}"/>
          </ac:grpSpMkLst>
        </pc:grpChg>
        <pc:grpChg chg="del">
          <ac:chgData name="Lisa Mason" userId="4ec5fa3b-f5d6-483f-bfe5-5d7b4524c02c" providerId="ADAL" clId="{38CBE5B1-E6DD-4B0E-ABEB-C276C511869A}" dt="2020-01-19T20:22:24.345" v="51" actId="478"/>
          <ac:grpSpMkLst>
            <pc:docMk/>
            <pc:sldMk cId="310986706" sldId="386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16.854" v="20"/>
        <pc:sldMkLst>
          <pc:docMk/>
          <pc:sldMk cId="3401100034" sldId="390"/>
        </pc:sldMkLst>
        <pc:grpChg chg="add">
          <ac:chgData name="Lisa Mason" userId="4ec5fa3b-f5d6-483f-bfe5-5d7b4524c02c" providerId="ADAL" clId="{38CBE5B1-E6DD-4B0E-ABEB-C276C511869A}" dt="2020-01-19T20:21:16.854" v="20"/>
          <ac:grpSpMkLst>
            <pc:docMk/>
            <pc:sldMk cId="3401100034" sldId="390"/>
            <ac:grpSpMk id="6" creationId="{36EFFF9A-838B-4535-BA00-6DD42804668C}"/>
          </ac:grpSpMkLst>
        </pc:grpChg>
        <pc:grpChg chg="del">
          <ac:chgData name="Lisa Mason" userId="4ec5fa3b-f5d6-483f-bfe5-5d7b4524c02c" providerId="ADAL" clId="{38CBE5B1-E6DD-4B0E-ABEB-C276C511869A}" dt="2020-01-19T20:21:16.600" v="19" actId="478"/>
          <ac:grpSpMkLst>
            <pc:docMk/>
            <pc:sldMk cId="3401100034" sldId="390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12.181" v="18"/>
        <pc:sldMkLst>
          <pc:docMk/>
          <pc:sldMk cId="1204372888" sldId="392"/>
        </pc:sldMkLst>
        <pc:grpChg chg="add">
          <ac:chgData name="Lisa Mason" userId="4ec5fa3b-f5d6-483f-bfe5-5d7b4524c02c" providerId="ADAL" clId="{38CBE5B1-E6DD-4B0E-ABEB-C276C511869A}" dt="2020-01-19T20:21:12.181" v="18"/>
          <ac:grpSpMkLst>
            <pc:docMk/>
            <pc:sldMk cId="1204372888" sldId="392"/>
            <ac:grpSpMk id="6" creationId="{DB24CF6B-28F3-420C-9586-77226EC1B690}"/>
          </ac:grpSpMkLst>
        </pc:grpChg>
        <pc:grpChg chg="del">
          <ac:chgData name="Lisa Mason" userId="4ec5fa3b-f5d6-483f-bfe5-5d7b4524c02c" providerId="ADAL" clId="{38CBE5B1-E6DD-4B0E-ABEB-C276C511869A}" dt="2020-01-19T20:21:11.842" v="17" actId="478"/>
          <ac:grpSpMkLst>
            <pc:docMk/>
            <pc:sldMk cId="1204372888" sldId="392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24.094" v="24"/>
        <pc:sldMkLst>
          <pc:docMk/>
          <pc:sldMk cId="2244146458" sldId="393"/>
        </pc:sldMkLst>
        <pc:grpChg chg="add">
          <ac:chgData name="Lisa Mason" userId="4ec5fa3b-f5d6-483f-bfe5-5d7b4524c02c" providerId="ADAL" clId="{38CBE5B1-E6DD-4B0E-ABEB-C276C511869A}" dt="2020-01-19T20:21:24.094" v="24"/>
          <ac:grpSpMkLst>
            <pc:docMk/>
            <pc:sldMk cId="2244146458" sldId="393"/>
            <ac:grpSpMk id="6" creationId="{04FA8210-7B1C-442D-B2D1-C03824F2E688}"/>
          </ac:grpSpMkLst>
        </pc:grpChg>
        <pc:grpChg chg="del">
          <ac:chgData name="Lisa Mason" userId="4ec5fa3b-f5d6-483f-bfe5-5d7b4524c02c" providerId="ADAL" clId="{38CBE5B1-E6DD-4B0E-ABEB-C276C511869A}" dt="2020-01-19T20:21:23.562" v="23" actId="478"/>
          <ac:grpSpMkLst>
            <pc:docMk/>
            <pc:sldMk cId="2244146458" sldId="393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50.278" v="36"/>
        <pc:sldMkLst>
          <pc:docMk/>
          <pc:sldMk cId="4121608131" sldId="395"/>
        </pc:sldMkLst>
        <pc:grpChg chg="add">
          <ac:chgData name="Lisa Mason" userId="4ec5fa3b-f5d6-483f-bfe5-5d7b4524c02c" providerId="ADAL" clId="{38CBE5B1-E6DD-4B0E-ABEB-C276C511869A}" dt="2020-01-19T20:21:50.278" v="36"/>
          <ac:grpSpMkLst>
            <pc:docMk/>
            <pc:sldMk cId="4121608131" sldId="395"/>
            <ac:grpSpMk id="6" creationId="{1B3AD443-AF47-48B9-A985-2167C19ED01B}"/>
          </ac:grpSpMkLst>
        </pc:grpChg>
        <pc:grpChg chg="del">
          <ac:chgData name="Lisa Mason" userId="4ec5fa3b-f5d6-483f-bfe5-5d7b4524c02c" providerId="ADAL" clId="{38CBE5B1-E6DD-4B0E-ABEB-C276C511869A}" dt="2020-01-19T20:21:49.421" v="35" actId="478"/>
          <ac:grpSpMkLst>
            <pc:docMk/>
            <pc:sldMk cId="4121608131" sldId="395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58.087" v="40"/>
        <pc:sldMkLst>
          <pc:docMk/>
          <pc:sldMk cId="2979657157" sldId="396"/>
        </pc:sldMkLst>
        <pc:grpChg chg="add">
          <ac:chgData name="Lisa Mason" userId="4ec5fa3b-f5d6-483f-bfe5-5d7b4524c02c" providerId="ADAL" clId="{38CBE5B1-E6DD-4B0E-ABEB-C276C511869A}" dt="2020-01-19T20:21:58.087" v="40"/>
          <ac:grpSpMkLst>
            <pc:docMk/>
            <pc:sldMk cId="2979657157" sldId="396"/>
            <ac:grpSpMk id="7" creationId="{D6A5C714-A86C-4C9A-8748-B01EAC81E2C2}"/>
          </ac:grpSpMkLst>
        </pc:grpChg>
        <pc:grpChg chg="del">
          <ac:chgData name="Lisa Mason" userId="4ec5fa3b-f5d6-483f-bfe5-5d7b4524c02c" providerId="ADAL" clId="{38CBE5B1-E6DD-4B0E-ABEB-C276C511869A}" dt="2020-01-19T20:21:57.222" v="39" actId="478"/>
          <ac:grpSpMkLst>
            <pc:docMk/>
            <pc:sldMk cId="2979657157" sldId="396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2:16.358" v="48"/>
        <pc:sldMkLst>
          <pc:docMk/>
          <pc:sldMk cId="1741090913" sldId="397"/>
        </pc:sldMkLst>
        <pc:grpChg chg="add">
          <ac:chgData name="Lisa Mason" userId="4ec5fa3b-f5d6-483f-bfe5-5d7b4524c02c" providerId="ADAL" clId="{38CBE5B1-E6DD-4B0E-ABEB-C276C511869A}" dt="2020-01-19T20:22:16.358" v="48"/>
          <ac:grpSpMkLst>
            <pc:docMk/>
            <pc:sldMk cId="1741090913" sldId="397"/>
            <ac:grpSpMk id="6" creationId="{D5529589-FB07-42A8-ADBB-6C61B2C1EE60}"/>
          </ac:grpSpMkLst>
        </pc:grpChg>
        <pc:grpChg chg="del">
          <ac:chgData name="Lisa Mason" userId="4ec5fa3b-f5d6-483f-bfe5-5d7b4524c02c" providerId="ADAL" clId="{38CBE5B1-E6DD-4B0E-ABEB-C276C511869A}" dt="2020-01-19T20:22:15.376" v="47" actId="478"/>
          <ac:grpSpMkLst>
            <pc:docMk/>
            <pc:sldMk cId="1741090913" sldId="397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2:01.813" v="42"/>
        <pc:sldMkLst>
          <pc:docMk/>
          <pc:sldMk cId="2508346286" sldId="401"/>
        </pc:sldMkLst>
        <pc:grpChg chg="add">
          <ac:chgData name="Lisa Mason" userId="4ec5fa3b-f5d6-483f-bfe5-5d7b4524c02c" providerId="ADAL" clId="{38CBE5B1-E6DD-4B0E-ABEB-C276C511869A}" dt="2020-01-19T20:22:01.813" v="42"/>
          <ac:grpSpMkLst>
            <pc:docMk/>
            <pc:sldMk cId="2508346286" sldId="401"/>
            <ac:grpSpMk id="7" creationId="{105F47DA-AD6E-45EA-BA28-55C84E951744}"/>
          </ac:grpSpMkLst>
        </pc:grpChg>
        <pc:grpChg chg="del">
          <ac:chgData name="Lisa Mason" userId="4ec5fa3b-f5d6-483f-bfe5-5d7b4524c02c" providerId="ADAL" clId="{38CBE5B1-E6DD-4B0E-ABEB-C276C511869A}" dt="2020-01-19T20:22:00.977" v="41" actId="478"/>
          <ac:grpSpMkLst>
            <pc:docMk/>
            <pc:sldMk cId="2508346286" sldId="401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2:12.067" v="46"/>
        <pc:sldMkLst>
          <pc:docMk/>
          <pc:sldMk cId="1603925861" sldId="402"/>
        </pc:sldMkLst>
        <pc:grpChg chg="add">
          <ac:chgData name="Lisa Mason" userId="4ec5fa3b-f5d6-483f-bfe5-5d7b4524c02c" providerId="ADAL" clId="{38CBE5B1-E6DD-4B0E-ABEB-C276C511869A}" dt="2020-01-19T20:22:12.067" v="46"/>
          <ac:grpSpMkLst>
            <pc:docMk/>
            <pc:sldMk cId="1603925861" sldId="402"/>
            <ac:grpSpMk id="6" creationId="{FD41B4FE-99E3-487F-A74E-F6F2ACB28580}"/>
          </ac:grpSpMkLst>
        </pc:grpChg>
        <pc:grpChg chg="del">
          <ac:chgData name="Lisa Mason" userId="4ec5fa3b-f5d6-483f-bfe5-5d7b4524c02c" providerId="ADAL" clId="{38CBE5B1-E6DD-4B0E-ABEB-C276C511869A}" dt="2020-01-19T20:22:10.758" v="45" actId="478"/>
          <ac:grpSpMkLst>
            <pc:docMk/>
            <pc:sldMk cId="1603925861" sldId="402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38.253" v="30"/>
        <pc:sldMkLst>
          <pc:docMk/>
          <pc:sldMk cId="2029665047" sldId="407"/>
        </pc:sldMkLst>
        <pc:grpChg chg="add">
          <ac:chgData name="Lisa Mason" userId="4ec5fa3b-f5d6-483f-bfe5-5d7b4524c02c" providerId="ADAL" clId="{38CBE5B1-E6DD-4B0E-ABEB-C276C511869A}" dt="2020-01-19T20:21:38.253" v="30"/>
          <ac:grpSpMkLst>
            <pc:docMk/>
            <pc:sldMk cId="2029665047" sldId="407"/>
            <ac:grpSpMk id="6" creationId="{BEE654BE-1033-4D50-9205-263562FB9A7B}"/>
          </ac:grpSpMkLst>
        </pc:grpChg>
        <pc:grpChg chg="del">
          <ac:chgData name="Lisa Mason" userId="4ec5fa3b-f5d6-483f-bfe5-5d7b4524c02c" providerId="ADAL" clId="{38CBE5B1-E6DD-4B0E-ABEB-C276C511869A}" dt="2020-01-19T20:21:37.204" v="29" actId="478"/>
          <ac:grpSpMkLst>
            <pc:docMk/>
            <pc:sldMk cId="2029665047" sldId="407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42.290" v="32"/>
        <pc:sldMkLst>
          <pc:docMk/>
          <pc:sldMk cId="4018722456" sldId="408"/>
        </pc:sldMkLst>
        <pc:grpChg chg="add">
          <ac:chgData name="Lisa Mason" userId="4ec5fa3b-f5d6-483f-bfe5-5d7b4524c02c" providerId="ADAL" clId="{38CBE5B1-E6DD-4B0E-ABEB-C276C511869A}" dt="2020-01-19T20:21:42.290" v="32"/>
          <ac:grpSpMkLst>
            <pc:docMk/>
            <pc:sldMk cId="4018722456" sldId="408"/>
            <ac:grpSpMk id="7" creationId="{0F5547B8-8B07-4CC3-B6CC-B265DECFAD6F}"/>
          </ac:grpSpMkLst>
        </pc:grpChg>
        <pc:grpChg chg="del">
          <ac:chgData name="Lisa Mason" userId="4ec5fa3b-f5d6-483f-bfe5-5d7b4524c02c" providerId="ADAL" clId="{38CBE5B1-E6DD-4B0E-ABEB-C276C511869A}" dt="2020-01-19T20:21:41.281" v="31" actId="478"/>
          <ac:grpSpMkLst>
            <pc:docMk/>
            <pc:sldMk cId="4018722456" sldId="408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46.207" v="34"/>
        <pc:sldMkLst>
          <pc:docMk/>
          <pc:sldMk cId="3360376590" sldId="409"/>
        </pc:sldMkLst>
        <pc:grpChg chg="add">
          <ac:chgData name="Lisa Mason" userId="4ec5fa3b-f5d6-483f-bfe5-5d7b4524c02c" providerId="ADAL" clId="{38CBE5B1-E6DD-4B0E-ABEB-C276C511869A}" dt="2020-01-19T20:21:46.207" v="34"/>
          <ac:grpSpMkLst>
            <pc:docMk/>
            <pc:sldMk cId="3360376590" sldId="409"/>
            <ac:grpSpMk id="7" creationId="{69A215B9-EC9F-4364-87D6-4A0522CD7C68}"/>
          </ac:grpSpMkLst>
        </pc:grpChg>
        <pc:grpChg chg="del">
          <ac:chgData name="Lisa Mason" userId="4ec5fa3b-f5d6-483f-bfe5-5d7b4524c02c" providerId="ADAL" clId="{38CBE5B1-E6DD-4B0E-ABEB-C276C511869A}" dt="2020-01-19T20:21:45.301" v="33" actId="478"/>
          <ac:grpSpMkLst>
            <pc:docMk/>
            <pc:sldMk cId="3360376590" sldId="409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1:54.307" v="38"/>
        <pc:sldMkLst>
          <pc:docMk/>
          <pc:sldMk cId="3764483920" sldId="410"/>
        </pc:sldMkLst>
        <pc:grpChg chg="add">
          <ac:chgData name="Lisa Mason" userId="4ec5fa3b-f5d6-483f-bfe5-5d7b4524c02c" providerId="ADAL" clId="{38CBE5B1-E6DD-4B0E-ABEB-C276C511869A}" dt="2020-01-19T20:21:54.307" v="38"/>
          <ac:grpSpMkLst>
            <pc:docMk/>
            <pc:sldMk cId="3764483920" sldId="410"/>
            <ac:grpSpMk id="6" creationId="{BBA1817F-60CA-4CC7-A747-78669BB513D4}"/>
          </ac:grpSpMkLst>
        </pc:grpChg>
        <pc:grpChg chg="del">
          <ac:chgData name="Lisa Mason" userId="4ec5fa3b-f5d6-483f-bfe5-5d7b4524c02c" providerId="ADAL" clId="{38CBE5B1-E6DD-4B0E-ABEB-C276C511869A}" dt="2020-01-19T20:21:53.408" v="37" actId="478"/>
          <ac:grpSpMkLst>
            <pc:docMk/>
            <pc:sldMk cId="3764483920" sldId="410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2:06.549" v="44"/>
        <pc:sldMkLst>
          <pc:docMk/>
          <pc:sldMk cId="1685279507" sldId="411"/>
        </pc:sldMkLst>
        <pc:grpChg chg="add">
          <ac:chgData name="Lisa Mason" userId="4ec5fa3b-f5d6-483f-bfe5-5d7b4524c02c" providerId="ADAL" clId="{38CBE5B1-E6DD-4B0E-ABEB-C276C511869A}" dt="2020-01-19T20:22:06.549" v="44"/>
          <ac:grpSpMkLst>
            <pc:docMk/>
            <pc:sldMk cId="1685279507" sldId="411"/>
            <ac:grpSpMk id="6" creationId="{11CEBCB9-8FBF-4091-A148-349595F8EFCD}"/>
          </ac:grpSpMkLst>
        </pc:grpChg>
        <pc:grpChg chg="del">
          <ac:chgData name="Lisa Mason" userId="4ec5fa3b-f5d6-483f-bfe5-5d7b4524c02c" providerId="ADAL" clId="{38CBE5B1-E6DD-4B0E-ABEB-C276C511869A}" dt="2020-01-19T20:22:05.625" v="43" actId="478"/>
          <ac:grpSpMkLst>
            <pc:docMk/>
            <pc:sldMk cId="1685279507" sldId="411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2:28.941" v="54"/>
        <pc:sldMkLst>
          <pc:docMk/>
          <pc:sldMk cId="4147321309" sldId="412"/>
        </pc:sldMkLst>
        <pc:grpChg chg="add">
          <ac:chgData name="Lisa Mason" userId="4ec5fa3b-f5d6-483f-bfe5-5d7b4524c02c" providerId="ADAL" clId="{38CBE5B1-E6DD-4B0E-ABEB-C276C511869A}" dt="2020-01-19T20:22:28.941" v="54"/>
          <ac:grpSpMkLst>
            <pc:docMk/>
            <pc:sldMk cId="4147321309" sldId="412"/>
            <ac:grpSpMk id="6" creationId="{3BF8A456-96FF-45D5-B37E-9F9D76156241}"/>
          </ac:grpSpMkLst>
        </pc:grpChg>
        <pc:grpChg chg="del">
          <ac:chgData name="Lisa Mason" userId="4ec5fa3b-f5d6-483f-bfe5-5d7b4524c02c" providerId="ADAL" clId="{38CBE5B1-E6DD-4B0E-ABEB-C276C511869A}" dt="2020-01-19T20:22:28.046" v="53" actId="478"/>
          <ac:grpSpMkLst>
            <pc:docMk/>
            <pc:sldMk cId="4147321309" sldId="412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2:33.396" v="56"/>
        <pc:sldMkLst>
          <pc:docMk/>
          <pc:sldMk cId="206101626" sldId="413"/>
        </pc:sldMkLst>
        <pc:grpChg chg="add">
          <ac:chgData name="Lisa Mason" userId="4ec5fa3b-f5d6-483f-bfe5-5d7b4524c02c" providerId="ADAL" clId="{38CBE5B1-E6DD-4B0E-ABEB-C276C511869A}" dt="2020-01-19T20:22:33.396" v="56"/>
          <ac:grpSpMkLst>
            <pc:docMk/>
            <pc:sldMk cId="206101626" sldId="413"/>
            <ac:grpSpMk id="6" creationId="{B31D14D5-2839-4A0F-80CC-FB905B73BD02}"/>
          </ac:grpSpMkLst>
        </pc:grpChg>
        <pc:grpChg chg="del">
          <ac:chgData name="Lisa Mason" userId="4ec5fa3b-f5d6-483f-bfe5-5d7b4524c02c" providerId="ADAL" clId="{38CBE5B1-E6DD-4B0E-ABEB-C276C511869A}" dt="2020-01-19T20:22:32.310" v="55" actId="478"/>
          <ac:grpSpMkLst>
            <pc:docMk/>
            <pc:sldMk cId="206101626" sldId="413"/>
            <ac:grpSpMk id="16" creationId="{B31300A9-E3C5-4701-8EF1-45ED088A04DD}"/>
          </ac:grpSpMkLst>
        </pc:grpChg>
      </pc:sldChg>
      <pc:sldChg chg="addSp delSp">
        <pc:chgData name="Lisa Mason" userId="4ec5fa3b-f5d6-483f-bfe5-5d7b4524c02c" providerId="ADAL" clId="{38CBE5B1-E6DD-4B0E-ABEB-C276C511869A}" dt="2020-01-19T20:22:20.611" v="50"/>
        <pc:sldMkLst>
          <pc:docMk/>
          <pc:sldMk cId="2004807280" sldId="414"/>
        </pc:sldMkLst>
        <pc:grpChg chg="add">
          <ac:chgData name="Lisa Mason" userId="4ec5fa3b-f5d6-483f-bfe5-5d7b4524c02c" providerId="ADAL" clId="{38CBE5B1-E6DD-4B0E-ABEB-C276C511869A}" dt="2020-01-19T20:22:20.611" v="50"/>
          <ac:grpSpMkLst>
            <pc:docMk/>
            <pc:sldMk cId="2004807280" sldId="414"/>
            <ac:grpSpMk id="6" creationId="{A139F802-F32D-4D0C-B637-7ED509FB5BB4}"/>
          </ac:grpSpMkLst>
        </pc:grpChg>
        <pc:grpChg chg="del">
          <ac:chgData name="Lisa Mason" userId="4ec5fa3b-f5d6-483f-bfe5-5d7b4524c02c" providerId="ADAL" clId="{38CBE5B1-E6DD-4B0E-ABEB-C276C511869A}" dt="2020-01-19T20:22:19.481" v="49" actId="478"/>
          <ac:grpSpMkLst>
            <pc:docMk/>
            <pc:sldMk cId="2004807280" sldId="414"/>
            <ac:grpSpMk id="16" creationId="{B31300A9-E3C5-4701-8EF1-45ED088A04DD}"/>
          </ac:grpSpMkLst>
        </pc:grpChg>
      </pc:sldChg>
      <pc:sldChg chg="addSp delSp modSp add">
        <pc:chgData name="Lisa Mason" userId="4ec5fa3b-f5d6-483f-bfe5-5d7b4524c02c" providerId="ADAL" clId="{38CBE5B1-E6DD-4B0E-ABEB-C276C511869A}" dt="2020-01-19T20:21:06.008" v="16" actId="20577"/>
        <pc:sldMkLst>
          <pc:docMk/>
          <pc:sldMk cId="2454951089" sldId="415"/>
        </pc:sldMkLst>
        <pc:spChg chg="mod">
          <ac:chgData name="Lisa Mason" userId="4ec5fa3b-f5d6-483f-bfe5-5d7b4524c02c" providerId="ADAL" clId="{38CBE5B1-E6DD-4B0E-ABEB-C276C511869A}" dt="2020-01-19T20:21:06.008" v="16" actId="20577"/>
          <ac:spMkLst>
            <pc:docMk/>
            <pc:sldMk cId="2454951089" sldId="415"/>
            <ac:spMk id="13" creationId="{2B2526A9-F1CD-4150-B056-8E38919D6698}"/>
          </ac:spMkLst>
        </pc:spChg>
        <pc:grpChg chg="del">
          <ac:chgData name="Lisa Mason" userId="4ec5fa3b-f5d6-483f-bfe5-5d7b4524c02c" providerId="ADAL" clId="{38CBE5B1-E6DD-4B0E-ABEB-C276C511869A}" dt="2020-01-19T20:21:00.747" v="11" actId="478"/>
          <ac:grpSpMkLst>
            <pc:docMk/>
            <pc:sldMk cId="2454951089" sldId="415"/>
            <ac:grpSpMk id="2" creationId="{F5B39ED3-9443-4C05-B02B-8ADFD1963F4D}"/>
          </ac:grpSpMkLst>
        </pc:grpChg>
        <pc:grpChg chg="add del">
          <ac:chgData name="Lisa Mason" userId="4ec5fa3b-f5d6-483f-bfe5-5d7b4524c02c" providerId="ADAL" clId="{38CBE5B1-E6DD-4B0E-ABEB-C276C511869A}" dt="2020-01-19T20:20:59.128" v="10"/>
          <ac:grpSpMkLst>
            <pc:docMk/>
            <pc:sldMk cId="2454951089" sldId="415"/>
            <ac:grpSpMk id="9" creationId="{0805A938-61A7-4AF2-B930-B64F58EB3021}"/>
          </ac:grpSpMkLst>
        </pc:grpChg>
        <pc:grpChg chg="add">
          <ac:chgData name="Lisa Mason" userId="4ec5fa3b-f5d6-483f-bfe5-5d7b4524c02c" providerId="ADAL" clId="{38CBE5B1-E6DD-4B0E-ABEB-C276C511869A}" dt="2020-01-19T20:21:01.674" v="12"/>
          <ac:grpSpMkLst>
            <pc:docMk/>
            <pc:sldMk cId="2454951089" sldId="415"/>
            <ac:grpSpMk id="12" creationId="{1C77CD46-BB47-45C2-80CC-C670BDC9D200}"/>
          </ac:grpSpMkLst>
        </pc:grpChg>
      </pc:sldChg>
    </pc:docChg>
  </pc:docChgLst>
  <pc:docChgLst>
    <pc:chgData name="Theresa Hodgson" userId="213b339f-9e68-4d61-b6e1-9aa385d3ff46" providerId="ADAL" clId="{328DA5D7-4E13-4E17-B043-E94499771D36}"/>
  </pc:docChgLst>
  <pc:docChgLst>
    <pc:chgData name="Victoria Worthington" userId="3602fdab-493b-4fe0-87da-353562330a36" providerId="ADAL" clId="{C540F35A-0BA9-4B01-8C35-8A35BE4AF476}"/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51AD1-1638-454A-87E1-7F6507B7E26D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6B679-BEE1-4C0A-B458-56474C62B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127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B6B679-BEE1-4C0A-B458-56474C62B3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70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CD6503-388C-4F9E-9FB0-9053D8579D0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Expanded </a:t>
            </a:r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Noun Phrases</a:t>
            </a:r>
          </a:p>
          <a:p>
            <a:pPr lvl="0" algn="ctr"/>
            <a: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Creating </a:t>
            </a:r>
            <a:r>
              <a:rPr lang="en-GB" sz="4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Concise Noun </a:t>
            </a:r>
            <a:r>
              <a:rPr lang="en-GB" sz="48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Phrases</a:t>
            </a:r>
          </a:p>
          <a:p>
            <a:pPr lvl="0" algn="ctr"/>
            <a:endParaRPr lang="en-GB" sz="4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6EFFF9A-838B-4535-BA00-6DD42804668C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D0C413CE-6BA3-4BAD-AC3E-9C582B497E06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91D1C61-016A-45C9-A867-7251341820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841917" y="3501483"/>
            <a:ext cx="7259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 </a:t>
            </a:r>
            <a:r>
              <a:rPr lang="en-GB" b="1" dirty="0"/>
              <a:t>expanded noun phrase</a:t>
            </a:r>
            <a:r>
              <a:rPr lang="en-GB" dirty="0"/>
              <a:t> is a </a:t>
            </a:r>
            <a:r>
              <a:rPr lang="en-GB" b="1" dirty="0"/>
              <a:t>phrase</a:t>
            </a:r>
            <a:r>
              <a:rPr lang="en-GB" dirty="0"/>
              <a:t> made up of a </a:t>
            </a:r>
            <a:r>
              <a:rPr lang="en-GB" b="1" dirty="0"/>
              <a:t>noun</a:t>
            </a:r>
            <a:r>
              <a:rPr lang="en-GB" dirty="0"/>
              <a:t> and at least one adjective. If one or more adjectives are listed to describe the </a:t>
            </a:r>
            <a:r>
              <a:rPr lang="en-GB" b="1" dirty="0"/>
              <a:t>noun</a:t>
            </a:r>
            <a:r>
              <a:rPr lang="en-GB" dirty="0"/>
              <a:t>, a comma should be added to separate the sentence.</a:t>
            </a:r>
          </a:p>
        </p:txBody>
      </p:sp>
    </p:spTree>
    <p:extLst>
      <p:ext uri="{BB962C8B-B14F-4D97-AF65-F5344CB8AC3E}">
        <p14:creationId xmlns:p14="http://schemas.microsoft.com/office/powerpoint/2010/main" val="3401100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most useful adjectives from the word bank to fill the blanks in the sentence below.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_______ </a:t>
            </a:r>
            <a:r>
              <a:rPr lang="en-GB" sz="24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gentleman offered his seat to the ________ lady.</a:t>
            </a:r>
            <a:endParaRPr lang="en-GB" sz="2400" b="1" spc="-3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2657931-0E00-4F6F-8885-827FF7856F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415167"/>
              </p:ext>
            </p:extLst>
          </p:nvPr>
        </p:nvGraphicFramePr>
        <p:xfrm>
          <a:off x="1934139" y="1830009"/>
          <a:ext cx="5275722" cy="13934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8574">
                  <a:extLst>
                    <a:ext uri="{9D8B030D-6E8A-4147-A177-3AD203B41FA5}">
                      <a16:colId xmlns:a16="http://schemas.microsoft.com/office/drawing/2014/main" val="2605916369"/>
                    </a:ext>
                  </a:extLst>
                </a:gridCol>
                <a:gridCol w="1758574">
                  <a:extLst>
                    <a:ext uri="{9D8B030D-6E8A-4147-A177-3AD203B41FA5}">
                      <a16:colId xmlns:a16="http://schemas.microsoft.com/office/drawing/2014/main" val="3714160008"/>
                    </a:ext>
                  </a:extLst>
                </a:gridCol>
                <a:gridCol w="1758574">
                  <a:extLst>
                    <a:ext uri="{9D8B030D-6E8A-4147-A177-3AD203B41FA5}">
                      <a16:colId xmlns:a16="http://schemas.microsoft.com/office/drawing/2014/main" val="777042109"/>
                    </a:ext>
                  </a:extLst>
                </a:gridCol>
              </a:tblGrid>
              <a:tr h="69674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rude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polite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frail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735945"/>
                  </a:ext>
                </a:extLst>
              </a:tr>
              <a:tr h="69674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tall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old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French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957643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D6A5C714-A86C-4C9A-8748-B01EAC81E2C2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FB698F96-688C-4752-9A26-C1CBCEC278DD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15B0AB6-81F9-4256-9116-6017BD5A8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79657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6A5C714-A86C-4C9A-8748-B01EAC81E2C2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FB698F96-688C-4752-9A26-C1CBCEC278DD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15B0AB6-81F9-4256-9116-6017BD5A8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34" y="169011"/>
            <a:ext cx="6216225" cy="36309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1083" y="3969834"/>
            <a:ext cx="77389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 already know the gentleman is polite because he offered </a:t>
            </a:r>
          </a:p>
          <a:p>
            <a:r>
              <a:rPr lang="en-GB" dirty="0" smtClean="0"/>
              <a:t>his seat to the lady, this also means he isn’t rude.  Because of this, </a:t>
            </a:r>
          </a:p>
          <a:p>
            <a:r>
              <a:rPr lang="en-GB" dirty="0" smtClean="0"/>
              <a:t>he won’t be frail or old either.  We have no idea whether he is tall or </a:t>
            </a:r>
          </a:p>
          <a:p>
            <a:r>
              <a:rPr lang="en-GB" dirty="0" smtClean="0"/>
              <a:t>French but tall gives us more information than French.</a:t>
            </a:r>
          </a:p>
          <a:p>
            <a:r>
              <a:rPr lang="en-GB" dirty="0" smtClean="0"/>
              <a:t>If the lady is being given a seat then she must be frail or old; frail gives us </a:t>
            </a:r>
          </a:p>
          <a:p>
            <a:r>
              <a:rPr lang="en-GB" dirty="0" smtClean="0"/>
              <a:t>more information than old.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838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Change the noun phrases to make them more concise.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They live in a huge, vast mansion in the next village.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ancient, bony skeleton of the man was found underground. 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1CEBCB9-8FBF-4091-A148-349595F8EFCD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F0FD541B-D73D-4035-8D3E-A55283AA6428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10C0D6E-8294-4AAA-9583-0C5597287E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412595" y="1304693"/>
            <a:ext cx="7995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Concise means- short and to the point (cuts out the waffle).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279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Change the noun phrases to make them more concise.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They live in a huge, vast mansion in the next village.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They live in a mansion in the next village.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ancient, bony skeleton of the man was found underground. 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ancient skeleton of the man was found underground.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D41B4FE-99E3-487F-A74E-F6F2ACB28580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7185AD3A-6D4B-459C-9AFA-9C4F25A27EBC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45A0316-7125-43D5-AD30-B69F257E7F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401444" y="302198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Huge and vast mean the same thing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01444" y="4616605"/>
            <a:ext cx="6579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Skeletons are bony so bony doesn’t need to be there.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925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sentence to add more detail to the noun phrase.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Some people like to parachute.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You must include two adjectives, a noun and a preposition.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5529589-FB07-42A8-ADBB-6C61B2C1EE60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E657112C-86F1-4C8D-855B-FE1EDA36F247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83E7D9A7-9EFA-42C9-8356-DEB080D2CD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41090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sentence to add more detail to the noun phrase.  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Some people like to parachute.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You must include two adjectives, a noun and a preposition.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Some young, adventurous people like to parachute over land and sea.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139F802-F32D-4D0C-B637-7ED509FB5BB4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D19BDA7E-742D-4A80-9E0E-559571A91CED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59E8C2E-24F4-41CB-8D45-A5A9ED9F95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4807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sentence gives you the most information?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The main character in the book was an evil, mean villain.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main character in the book was a hostile, misunderstood villain.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how you know. </a:t>
            </a: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7550CC1-5892-4C75-8ADE-576B5E50696F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B9231F7F-88B8-4164-9806-49D9578B7890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0543909-6763-4F30-AC49-E9A57C3B71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986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sentence gives you the most information?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The main character in the book was an evil, mean villain.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main character in the book was a hostile, misunderstood villain.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how you know.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Sentence B because… 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BF8A456-96FF-45D5-B37E-9F9D76156241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C2008C68-BC41-404F-BEC4-FEE9468DACB7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562E32E-BB2C-435E-9609-89CB377F77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7321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sentence gives you the most information?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The main character in the book was an evil, mean villain.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main character in the book was a hostile, misunderstood villain.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how you know.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Sentence B because the adjectives reveal more about this particular character. In sentence A, the adjectives ‘evil’ and ‘mean’ are unnecessary as the word ‘villain’ already tells us these things. </a:t>
            </a:r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endParaRPr lang="en-GB" b="1" dirty="0"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31D14D5-2839-4A0F-80CC-FB905B73BD02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A0351219-11F3-4D87-93CE-D23526D15792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C166695-4C47-431B-A689-D7F5C0AF0D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610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adjectives in the sentences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 winter, I love the cold, dark nights and frosty mornings.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young, playful dog ran after the ball in the grassy meadow.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Make sure you wash your hands in the small sink. 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BF7E262-414D-4408-8225-F09C1B8BE0CF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C3E82622-24C5-49F0-B0E2-3BDE0BB0F1BA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D590AC3-EDC0-4522-A1B3-9E9C1B1717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401444" y="1326995"/>
            <a:ext cx="7114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A</a:t>
            </a:r>
            <a:r>
              <a:rPr lang="en-GB" smtClean="0"/>
              <a:t>djectives </a:t>
            </a:r>
            <a:r>
              <a:rPr lang="en-GB" dirty="0" smtClean="0"/>
              <a:t>describe the noun (the object).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505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adjectives in the sentences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 winter, I love the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cold, dark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nights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and</a:t>
            </a:r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frosty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mornings.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young, playful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dog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ran after the ball in the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grassy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meadow.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Make sure you wash your hands in the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small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sink. 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4FA8210-7B1C-442D-B2D1-C03824F2E688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F318A130-AD75-463A-8336-D8EBB25F5AFD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3B6BF91-C39F-45E9-9205-8699C1B255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44146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adjectives that do not give extra information.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>
              <a:buAutoNum type="alphaUcPeriod"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These wet, scaly fish have fins and gills.</a:t>
            </a:r>
          </a:p>
          <a:p>
            <a:pPr marL="457200" indent="-457200">
              <a:buAutoNum type="alphaUcPeriod"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>
              <a:buAutoNum type="alphaUcPeriod"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>
              <a:buAutoNum type="alphaUcPeriod"/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cute, hairy chimpanzee jumped off the branch.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09871F-B5C3-4C31-8200-567FE468D607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3D69B5FD-4BF8-4A40-8444-61F0EF1A364F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8EB7A60E-8E07-464C-874B-56CA0D04BE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adjectives that do not give extra information.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>
              <a:buAutoNum type="alphaUcPeriod"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These </a:t>
            </a:r>
            <a:r>
              <a:rPr lang="en-GB" sz="2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wet, scaly</a:t>
            </a:r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fish have fins and gills.</a:t>
            </a:r>
          </a:p>
          <a:p>
            <a:pPr marL="457200" indent="-457200">
              <a:buAutoNum type="alphaUcPeriod"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>
              <a:buAutoNum type="alphaUcPeriod"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>
              <a:buAutoNum type="alphaUcPeriod"/>
            </a:pP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cute, </a:t>
            </a:r>
            <a:r>
              <a:rPr lang="en-GB" sz="2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hairy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chimpanzee jumped off the branch.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EE654BE-1033-4D50-9205-263562FB9A7B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2C5E498D-9189-496F-B84D-7023F0EE41F9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2198DB3-8047-499F-8FBB-386999FCF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512956" y="2386361"/>
            <a:ext cx="76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 know fish are wet and scaly so this is not new information.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12956" y="4025590"/>
            <a:ext cx="7961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Have you ever seen a chimp that wasn’t hairy? Me neither.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665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of false? Removing the underlined adjectives below changes the meaning.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rare, </a:t>
            </a:r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meat-eating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carnivore was spotted in the wild.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5547B8-8B07-4CC3-B6CC-B265DECFAD6F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BD0733F5-3F2C-4C40-AD20-99CC2F83EEB8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28928B8-A53D-4050-83D8-384678973A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8722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of false? Removing the underlined adjectives below changes the meaning.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rare, </a:t>
            </a:r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meat-eating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carnivore was spotted in the wild.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9A215B9-EC9F-4364-87D6-4A0522CD7C68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3C886BC6-9586-42D5-A4C4-F415EBD7B2A0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B5F1F5F-6C5E-490C-B330-FD1252FC1C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680224" y="3902927"/>
            <a:ext cx="7895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Carnivore means meat-eating so nothing has changed in the sentence.  In the original sentence the same information has been given twice.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376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noun phrase below gives you the most information?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The delicate, lilac flowers on the plant. </a:t>
            </a: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purple, lilac flowers on the plant.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B3AD443-AF47-48B9-A985-2167C19ED01B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5C72366B-D2CE-4B1C-8E64-23007E3FDBDF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EE27B54-98FF-4851-9294-6B76830A8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1608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noun phrase below gives you the most information?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 The delicate, lilac flowers on the plant. </a:t>
            </a: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purple, lilac flowers on the plant.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BA1817F-60CA-4CC7-A747-78669BB513D4}"/>
              </a:ext>
            </a:extLst>
          </p:cNvPr>
          <p:cNvGrpSpPr/>
          <p:nvPr/>
        </p:nvGrpSpPr>
        <p:grpSpPr>
          <a:xfrm>
            <a:off x="61198" y="6454317"/>
            <a:ext cx="1223998" cy="480531"/>
            <a:chOff x="69744" y="6454317"/>
            <a:chExt cx="1223998" cy="480531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F8278CA4-BDB7-44CE-8060-2FEBA08F0106}"/>
                </a:ext>
              </a:extLst>
            </p:cNvPr>
            <p:cNvSpPr txBox="1"/>
            <p:nvPr/>
          </p:nvSpPr>
          <p:spPr>
            <a:xfrm>
              <a:off x="69744" y="6688627"/>
              <a:ext cx="1223998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D078862-43C3-4A2B-B356-7B5D0DA6B4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468351" y="3278459"/>
            <a:ext cx="7571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Purple and lilac are the same (nearly) colour.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48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86144f90-c7b6-48d0-aae5-f5e9e48cc3df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0f0ae0ff-29c4-4766-b250-c1a9bee8d430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1892BEC-793C-4BCC-8AEC-C99983D6B6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435</TotalTime>
  <Words>964</Words>
  <Application>Microsoft Office PowerPoint</Application>
  <PresentationFormat>On-screen Show (4:3)</PresentationFormat>
  <Paragraphs>259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Daniel Englefield</cp:lastModifiedBy>
  <cp:revision>12</cp:revision>
  <dcterms:created xsi:type="dcterms:W3CDTF">2018-03-17T10:08:43Z</dcterms:created>
  <dcterms:modified xsi:type="dcterms:W3CDTF">2020-04-06T12:43:08Z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  <property fmtid="{D5CDD505-2E9C-101B-9397-08002B2CF9AE}" pid="4" name="AuthorIds_UIVersion_4096">
    <vt:lpwstr>183</vt:lpwstr>
  </property>
</Properties>
</file>