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559A-FE70-4B15-8838-ED33D78B78A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7D9F6-A17F-4108-A060-8AFE17989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674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559A-FE70-4B15-8838-ED33D78B78A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7D9F6-A17F-4108-A060-8AFE17989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92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559A-FE70-4B15-8838-ED33D78B78A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7D9F6-A17F-4108-A060-8AFE17989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54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559A-FE70-4B15-8838-ED33D78B78A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7D9F6-A17F-4108-A060-8AFE17989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00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559A-FE70-4B15-8838-ED33D78B78A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7D9F6-A17F-4108-A060-8AFE17989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92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559A-FE70-4B15-8838-ED33D78B78A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7D9F6-A17F-4108-A060-8AFE17989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97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559A-FE70-4B15-8838-ED33D78B78A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7D9F6-A17F-4108-A060-8AFE17989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94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559A-FE70-4B15-8838-ED33D78B78A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7D9F6-A17F-4108-A060-8AFE17989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89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559A-FE70-4B15-8838-ED33D78B78A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7D9F6-A17F-4108-A060-8AFE17989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97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559A-FE70-4B15-8838-ED33D78B78A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7D9F6-A17F-4108-A060-8AFE17989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05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559A-FE70-4B15-8838-ED33D78B78A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7D9F6-A17F-4108-A060-8AFE17989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30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559A-FE70-4B15-8838-ED33D78B78A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7D9F6-A17F-4108-A060-8AFE17989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020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848" y="385285"/>
            <a:ext cx="7575495" cy="643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020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95" y="365125"/>
            <a:ext cx="10644105" cy="591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315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0"/>
            <a:ext cx="10775731" cy="665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114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731" y="167316"/>
            <a:ext cx="8583830" cy="659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16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410" y="365124"/>
            <a:ext cx="10924040" cy="615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024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Englefield</dc:creator>
  <cp:lastModifiedBy>Daniel Englefield</cp:lastModifiedBy>
  <cp:revision>1</cp:revision>
  <dcterms:created xsi:type="dcterms:W3CDTF">2020-04-30T19:44:37Z</dcterms:created>
  <dcterms:modified xsi:type="dcterms:W3CDTF">2020-04-30T19:46:47Z</dcterms:modified>
</cp:coreProperties>
</file>