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FBED34-9640-449C-AB64-09CF97DADD43}"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89046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BED34-9640-449C-AB64-09CF97DADD43}"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46701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BED34-9640-449C-AB64-09CF97DADD43}"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203537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FBED34-9640-449C-AB64-09CF97DADD43}"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339932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FBED34-9640-449C-AB64-09CF97DADD43}"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28180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CFBED34-9640-449C-AB64-09CF97DADD43}"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86559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CFBED34-9640-449C-AB64-09CF97DADD43}" type="datetimeFigureOut">
              <a:rPr lang="en-GB" smtClean="0"/>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169661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CFBED34-9640-449C-AB64-09CF97DADD43}" type="datetimeFigureOut">
              <a:rPr lang="en-GB" smtClean="0"/>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361201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FBED34-9640-449C-AB64-09CF97DADD43}" type="datetimeFigureOut">
              <a:rPr lang="en-GB" smtClean="0"/>
              <a:t>19/03/2020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340931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FBED34-9640-449C-AB64-09CF97DADD43}"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277723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FBED34-9640-449C-AB64-09CF97DADD43}"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81F1DC-D3AD-4DD9-AF46-900D0EFBD224}" type="slidenum">
              <a:rPr lang="en-GB" smtClean="0"/>
              <a:t>‹#›</a:t>
            </a:fld>
            <a:endParaRPr lang="en-GB"/>
          </a:p>
        </p:txBody>
      </p:sp>
    </p:spTree>
    <p:extLst>
      <p:ext uri="{BB962C8B-B14F-4D97-AF65-F5344CB8AC3E}">
        <p14:creationId xmlns:p14="http://schemas.microsoft.com/office/powerpoint/2010/main" val="110766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BED34-9640-449C-AB64-09CF97DADD43}" type="datetimeFigureOut">
              <a:rPr lang="en-GB" smtClean="0"/>
              <a:t>19/03/2020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1F1DC-D3AD-4DD9-AF46-900D0EFBD224}" type="slidenum">
              <a:rPr lang="en-GB" smtClean="0"/>
              <a:t>‹#›</a:t>
            </a:fld>
            <a:endParaRPr lang="en-GB"/>
          </a:p>
        </p:txBody>
      </p:sp>
    </p:spTree>
    <p:extLst>
      <p:ext uri="{BB962C8B-B14F-4D97-AF65-F5344CB8AC3E}">
        <p14:creationId xmlns:p14="http://schemas.microsoft.com/office/powerpoint/2010/main" val="1269809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u="sng" smtClean="0">
                <a:latin typeface="XCCW Joined 1a" panose="03050602040000000000" pitchFamily="66" charset="0"/>
              </a:rPr>
              <a:t>Home School Task</a:t>
            </a:r>
            <a:r>
              <a:rPr lang="en-GB" sz="4000" u="sng" dirty="0" smtClean="0">
                <a:latin typeface="XCCW Joined 1a" panose="03050602040000000000" pitchFamily="66" charset="0"/>
              </a:rPr>
              <a:t/>
            </a:r>
            <a:br>
              <a:rPr lang="en-GB" sz="4000" u="sng" dirty="0" smtClean="0">
                <a:latin typeface="XCCW Joined 1a" panose="03050602040000000000" pitchFamily="66" charset="0"/>
              </a:rPr>
            </a:br>
            <a:r>
              <a:rPr lang="en-GB" sz="4000" u="sng" dirty="0">
                <a:latin typeface="XCCW Joined 1a" panose="03050602040000000000" pitchFamily="66" charset="0"/>
              </a:rPr>
              <a:t/>
            </a:r>
            <a:br>
              <a:rPr lang="en-GB" sz="4000" u="sng" dirty="0">
                <a:latin typeface="XCCW Joined 1a" panose="03050602040000000000" pitchFamily="66" charset="0"/>
              </a:rPr>
            </a:br>
            <a:r>
              <a:rPr lang="en-GB" sz="4000" u="sng" dirty="0" smtClean="0">
                <a:latin typeface="XCCW Joined 1a" panose="03050602040000000000" pitchFamily="66" charset="0"/>
              </a:rPr>
              <a:t>LO: To write a letter</a:t>
            </a:r>
            <a:endParaRPr lang="en-GB" sz="4000" u="sng" dirty="0">
              <a:latin typeface="XCCW Joined 1a" panose="03050602040000000000" pitchFamily="66" charset="0"/>
            </a:endParaRP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04055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GB" altLang="en-US" dirty="0" smtClean="0">
                <a:latin typeface="XCCW Joined 1a" panose="03050602040000000000" pitchFamily="66" charset="0"/>
              </a:rPr>
              <a:t>Main Task:</a:t>
            </a:r>
          </a:p>
        </p:txBody>
      </p:sp>
      <p:sp>
        <p:nvSpPr>
          <p:cNvPr id="28675" name="Content Placeholder 2"/>
          <p:cNvSpPr>
            <a:spLocks noGrp="1"/>
          </p:cNvSpPr>
          <p:nvPr>
            <p:ph sz="half" idx="1"/>
          </p:nvPr>
        </p:nvSpPr>
        <p:spPr>
          <a:xfrm>
            <a:off x="718457" y="1357313"/>
            <a:ext cx="5272768" cy="4525962"/>
          </a:xfrm>
        </p:spPr>
        <p:txBody>
          <a:bodyPr>
            <a:normAutofit fontScale="92500"/>
          </a:bodyPr>
          <a:lstStyle/>
          <a:p>
            <a:pPr eaLnBrk="1" hangingPunct="1"/>
            <a:r>
              <a:rPr lang="en-GB" altLang="en-US" dirty="0" smtClean="0">
                <a:latin typeface="XCCW Joined 1a" panose="03050602040000000000" pitchFamily="66" charset="0"/>
              </a:rPr>
              <a:t>Your attendant will deliver a letter for you.</a:t>
            </a:r>
          </a:p>
          <a:p>
            <a:pPr eaLnBrk="1" hangingPunct="1"/>
            <a:r>
              <a:rPr lang="en-GB" altLang="en-US" dirty="0" smtClean="0">
                <a:latin typeface="XCCW Joined 1a" panose="03050602040000000000" pitchFamily="66" charset="0"/>
              </a:rPr>
              <a:t>Write a letter home to your family explaining your journey so far.</a:t>
            </a:r>
          </a:p>
          <a:p>
            <a:pPr eaLnBrk="1" hangingPunct="1"/>
            <a:r>
              <a:rPr lang="en-GB" altLang="en-US" dirty="0" smtClean="0">
                <a:latin typeface="XCCW Joined 1a" panose="03050602040000000000" pitchFamily="66" charset="0"/>
              </a:rPr>
              <a:t>Tell them what has happened to you since you left home.</a:t>
            </a:r>
          </a:p>
          <a:p>
            <a:pPr eaLnBrk="1" hangingPunct="1"/>
            <a:r>
              <a:rPr lang="en-GB" altLang="en-US" dirty="0" smtClean="0">
                <a:latin typeface="XCCW Joined 1a" panose="03050602040000000000" pitchFamily="66" charset="0"/>
              </a:rPr>
              <a:t>Tell them what might happen to you in the arena.</a:t>
            </a:r>
          </a:p>
        </p:txBody>
      </p:sp>
      <p:sp>
        <p:nvSpPr>
          <p:cNvPr id="28676" name="Content Placeholder 3"/>
          <p:cNvSpPr>
            <a:spLocks noGrp="1"/>
          </p:cNvSpPr>
          <p:nvPr>
            <p:ph sz="half" idx="2"/>
          </p:nvPr>
        </p:nvSpPr>
        <p:spPr>
          <a:xfrm>
            <a:off x="6204856" y="1005840"/>
            <a:ext cx="5148943" cy="5171123"/>
          </a:xfrm>
        </p:spPr>
        <p:txBody>
          <a:bodyPr>
            <a:normAutofit fontScale="92500"/>
          </a:bodyPr>
          <a:lstStyle/>
          <a:p>
            <a:pPr eaLnBrk="1" hangingPunct="1">
              <a:buFont typeface="Arial" panose="020B0604020202020204" pitchFamily="34" charset="0"/>
              <a:buNone/>
            </a:pPr>
            <a:r>
              <a:rPr lang="en-GB" altLang="en-US" u="sng" dirty="0" smtClean="0">
                <a:latin typeface="XCCW Joined 1a" panose="03050602040000000000" pitchFamily="66" charset="0"/>
              </a:rPr>
              <a:t>REMEMBER</a:t>
            </a:r>
          </a:p>
          <a:p>
            <a:pPr eaLnBrk="1" hangingPunct="1"/>
            <a:r>
              <a:rPr lang="en-GB" altLang="en-US" dirty="0" smtClean="0">
                <a:latin typeface="XCCW Joined 1a" panose="03050602040000000000" pitchFamily="66" charset="0"/>
              </a:rPr>
              <a:t>Capture</a:t>
            </a:r>
          </a:p>
          <a:p>
            <a:pPr eaLnBrk="1" hangingPunct="1"/>
            <a:r>
              <a:rPr lang="en-GB" altLang="en-US" dirty="0" smtClean="0">
                <a:latin typeface="XCCW Joined 1a" panose="03050602040000000000" pitchFamily="66" charset="0"/>
              </a:rPr>
              <a:t>Journey</a:t>
            </a:r>
          </a:p>
          <a:p>
            <a:pPr eaLnBrk="1" hangingPunct="1"/>
            <a:r>
              <a:rPr lang="en-GB" altLang="en-US" dirty="0" smtClean="0">
                <a:latin typeface="XCCW Joined 1a" panose="03050602040000000000" pitchFamily="66" charset="0"/>
              </a:rPr>
              <a:t>Sold</a:t>
            </a:r>
          </a:p>
          <a:p>
            <a:pPr eaLnBrk="1" hangingPunct="1"/>
            <a:r>
              <a:rPr lang="en-GB" altLang="en-US" dirty="0" smtClean="0">
                <a:latin typeface="XCCW Joined 1a" panose="03050602040000000000" pitchFamily="66" charset="0"/>
              </a:rPr>
              <a:t>Training</a:t>
            </a:r>
          </a:p>
          <a:p>
            <a:pPr eaLnBrk="1" hangingPunct="1"/>
            <a:r>
              <a:rPr lang="en-GB" altLang="en-US" dirty="0" smtClean="0">
                <a:latin typeface="XCCW Joined 1a" panose="03050602040000000000" pitchFamily="66" charset="0"/>
              </a:rPr>
              <a:t>The Staff</a:t>
            </a:r>
          </a:p>
          <a:p>
            <a:pPr eaLnBrk="1" hangingPunct="1"/>
            <a:r>
              <a:rPr lang="en-GB" altLang="en-US" dirty="0" smtClean="0">
                <a:latin typeface="XCCW Joined 1a" panose="03050602040000000000" pitchFamily="66" charset="0"/>
              </a:rPr>
              <a:t>The Gladiators</a:t>
            </a:r>
          </a:p>
          <a:p>
            <a:pPr eaLnBrk="1" hangingPunct="1"/>
            <a:r>
              <a:rPr lang="en-GB" altLang="en-US" dirty="0" smtClean="0">
                <a:latin typeface="XCCW Joined 1a" panose="03050602040000000000" pitchFamily="66" charset="0"/>
              </a:rPr>
              <a:t>What might happen to you</a:t>
            </a:r>
          </a:p>
        </p:txBody>
      </p:sp>
    </p:spTree>
    <p:extLst>
      <p:ext uri="{BB962C8B-B14F-4D97-AF65-F5344CB8AC3E}">
        <p14:creationId xmlns:p14="http://schemas.microsoft.com/office/powerpoint/2010/main" val="408950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0"/>
            <a:ext cx="12100560" cy="6518365"/>
          </a:xfrm>
        </p:spPr>
        <p:txBody>
          <a:bodyPr>
            <a:noAutofit/>
          </a:bodyPr>
          <a:lstStyle/>
          <a:p>
            <a:pPr marL="0" indent="0">
              <a:buNone/>
            </a:pPr>
            <a:r>
              <a:rPr lang="en-GB" sz="1400" dirty="0" smtClean="0">
                <a:latin typeface="XCCW Joined 1a" panose="03050602040000000000" pitchFamily="66" charset="0"/>
              </a:rPr>
              <a:t>Dear Mother, </a:t>
            </a:r>
          </a:p>
          <a:p>
            <a:pPr marL="0" indent="0">
              <a:lnSpc>
                <a:spcPct val="120000"/>
              </a:lnSpc>
              <a:buNone/>
            </a:pPr>
            <a:r>
              <a:rPr lang="en-GB" sz="1400" dirty="0" smtClean="0">
                <a:latin typeface="XCCW Joined 1a" panose="03050602040000000000" pitchFamily="66" charset="0"/>
              </a:rPr>
              <a:t>I have finally been able to write to you! How are you? It seems much longer than 6 months when the vicious Romans invaded our homes in Gallia and we were separated! The last few weeks have been incredibly eventful! The violent Romans captured me, along with 100 other young </a:t>
            </a:r>
            <a:r>
              <a:rPr lang="en-GB" sz="1400" dirty="0" err="1" smtClean="0">
                <a:latin typeface="XCCW Joined 1a" panose="03050602040000000000" pitchFamily="66" charset="0"/>
              </a:rPr>
              <a:t>Gauls</a:t>
            </a:r>
            <a:r>
              <a:rPr lang="en-GB" sz="1400" dirty="0" smtClean="0">
                <a:latin typeface="XCCW Joined 1a" panose="03050602040000000000" pitchFamily="66" charset="0"/>
              </a:rPr>
              <a:t>, and made us walk 200 miles from Gallia to Rome. It was exhausting walking in the sweltering heat. My leather sandals rubbed my swollen feet raw and we were allowed only small amounts of water to drink. Some men did not last the journey, their bodies just left on the straight road. When we got to Rome the Romans made us stand on a stage in a market place. We were the ones being sold! Some men were sold to be slaves, others to work in quarries. Due to my muscular physique and young age I was sold to become a gladiator! </a:t>
            </a:r>
          </a:p>
          <a:p>
            <a:pPr marL="0" indent="0">
              <a:lnSpc>
                <a:spcPct val="120000"/>
              </a:lnSpc>
              <a:buNone/>
            </a:pPr>
            <a:r>
              <a:rPr lang="en-GB" sz="1400" dirty="0">
                <a:latin typeface="XCCW Joined 1a" panose="03050602040000000000" pitchFamily="66" charset="0"/>
              </a:rPr>
              <a:t> </a:t>
            </a:r>
            <a:r>
              <a:rPr lang="en-GB" sz="1400" dirty="0" smtClean="0">
                <a:latin typeface="XCCW Joined 1a" panose="03050602040000000000" pitchFamily="66" charset="0"/>
              </a:rPr>
              <a:t>     We trained every day from sunrise to sunset under the watch of the terrifying </a:t>
            </a:r>
            <a:r>
              <a:rPr lang="en-GB" sz="1400" dirty="0" err="1" smtClean="0">
                <a:latin typeface="XCCW Joined 1a" panose="03050602040000000000" pitchFamily="66" charset="0"/>
              </a:rPr>
              <a:t>lanisters</a:t>
            </a:r>
            <a:r>
              <a:rPr lang="en-GB" sz="1400" dirty="0" smtClean="0">
                <a:latin typeface="XCCW Joined 1a" panose="03050602040000000000" pitchFamily="66" charset="0"/>
              </a:rPr>
              <a:t> and practised fighting with wooden swords. We were made to fight </a:t>
            </a:r>
            <a:r>
              <a:rPr lang="en-GB" sz="1400" dirty="0" err="1" smtClean="0">
                <a:latin typeface="XCCW Joined 1a" panose="03050602040000000000" pitchFamily="66" charset="0"/>
              </a:rPr>
              <a:t>eachother</a:t>
            </a:r>
            <a:r>
              <a:rPr lang="en-GB" sz="1400" dirty="0" smtClean="0">
                <a:latin typeface="XCCW Joined 1a" panose="03050602040000000000" pitchFamily="66" charset="0"/>
              </a:rPr>
              <a:t> and prepare for our future fights in the most famous amphitheatre in Rome- the Colosseum. If any men disagreed with the intimidating </a:t>
            </a:r>
            <a:r>
              <a:rPr lang="en-GB" sz="1400" dirty="0" err="1" smtClean="0">
                <a:latin typeface="XCCW Joined 1a" panose="03050602040000000000" pitchFamily="66" charset="0"/>
              </a:rPr>
              <a:t>lanisters</a:t>
            </a:r>
            <a:r>
              <a:rPr lang="en-GB" sz="1400" dirty="0" smtClean="0">
                <a:latin typeface="XCCW Joined 1a" panose="03050602040000000000" pitchFamily="66" charset="0"/>
              </a:rPr>
              <a:t> or not followed their orders then then they would be whipped and beaten. Luckily I have a talent for throwing spears accurately and using a net to capture opponents so the </a:t>
            </a:r>
            <a:r>
              <a:rPr lang="en-GB" sz="1400" dirty="0" err="1" smtClean="0">
                <a:latin typeface="XCCW Joined 1a" panose="03050602040000000000" pitchFamily="66" charset="0"/>
              </a:rPr>
              <a:t>lanisters</a:t>
            </a:r>
            <a:r>
              <a:rPr lang="en-GB" sz="1400" dirty="0" smtClean="0">
                <a:latin typeface="XCCW Joined 1a" panose="03050602040000000000" pitchFamily="66" charset="0"/>
              </a:rPr>
              <a:t> aren’t too hard on me. There are lots of different types of gladiators, depending on the weapons and armour they wear. It isn’t just other gladiators we will fight in the great area, but wild animals too! I have heard that lions, tigers and even bears are put in the arena to entertain the crowds of Rome. The thought of fighting an aggressive wild animal scares me, they are much stronger than a human and have razor sharp claws and teeth! </a:t>
            </a:r>
          </a:p>
          <a:p>
            <a:pPr marL="0" indent="0">
              <a:lnSpc>
                <a:spcPct val="120000"/>
              </a:lnSpc>
              <a:buNone/>
            </a:pPr>
            <a:r>
              <a:rPr lang="en-GB" sz="1400" dirty="0">
                <a:latin typeface="XCCW Joined 1a" panose="03050602040000000000" pitchFamily="66" charset="0"/>
              </a:rPr>
              <a:t> </a:t>
            </a:r>
            <a:r>
              <a:rPr lang="en-GB" sz="1400" dirty="0" smtClean="0">
                <a:latin typeface="XCCW Joined 1a" panose="03050602040000000000" pitchFamily="66" charset="0"/>
              </a:rPr>
              <a:t>        I was told yesterday that the </a:t>
            </a:r>
            <a:r>
              <a:rPr lang="en-GB" sz="1400" dirty="0" err="1" smtClean="0">
                <a:latin typeface="XCCW Joined 1a" panose="03050602040000000000" pitchFamily="66" charset="0"/>
              </a:rPr>
              <a:t>lanisters</a:t>
            </a:r>
            <a:r>
              <a:rPr lang="en-GB" sz="1400" dirty="0" smtClean="0">
                <a:latin typeface="XCCW Joined 1a" panose="03050602040000000000" pitchFamily="66" charset="0"/>
              </a:rPr>
              <a:t> are pleased with my progress in training and I will be participating in my first fight tomorrow! I feel sick with nerves at having to fight for my life in front of thousands and the Emperor of Rome. All I can do is pray to the Gods to keep me alive. I hope that you are well and managed to start a better life under Roman rule in Gallia. </a:t>
            </a:r>
          </a:p>
          <a:p>
            <a:pPr marL="0" indent="0">
              <a:buNone/>
            </a:pPr>
            <a:endParaRPr lang="en-GB" sz="1400" dirty="0" smtClean="0">
              <a:latin typeface="XCCW Joined 1a" panose="03050602040000000000" pitchFamily="66" charset="0"/>
            </a:endParaRPr>
          </a:p>
          <a:p>
            <a:pPr marL="0" indent="0">
              <a:buNone/>
            </a:pPr>
            <a:r>
              <a:rPr lang="en-GB" sz="1400" dirty="0" smtClean="0">
                <a:latin typeface="XCCW Joined 1a" panose="03050602040000000000" pitchFamily="66" charset="0"/>
              </a:rPr>
              <a:t>Love Julius </a:t>
            </a:r>
          </a:p>
          <a:p>
            <a:pPr marL="0" indent="0">
              <a:buNone/>
            </a:pPr>
            <a:endParaRPr lang="en-GB" sz="1400" dirty="0">
              <a:latin typeface="XCCW Joined 1a" panose="03050602040000000000" pitchFamily="66" charset="0"/>
            </a:endParaRPr>
          </a:p>
          <a:p>
            <a:pPr marL="0" indent="0">
              <a:buNone/>
            </a:pPr>
            <a:endParaRPr lang="en-GB" sz="1400" dirty="0">
              <a:latin typeface="XCCW Joined 1a" panose="03050602040000000000" pitchFamily="66" charset="0"/>
            </a:endParaRPr>
          </a:p>
        </p:txBody>
      </p:sp>
    </p:spTree>
    <p:extLst>
      <p:ext uri="{BB962C8B-B14F-4D97-AF65-F5344CB8AC3E}">
        <p14:creationId xmlns:p14="http://schemas.microsoft.com/office/powerpoint/2010/main" val="260664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5218"/>
          </a:xfrm>
        </p:spPr>
        <p:txBody>
          <a:bodyPr/>
          <a:lstStyle/>
          <a:p>
            <a:r>
              <a:rPr lang="en-GB" dirty="0" smtClean="0">
                <a:latin typeface="XCCW Joined 1a" panose="03050602040000000000" pitchFamily="66" charset="0"/>
              </a:rPr>
              <a:t>Features of a letter</a:t>
            </a:r>
            <a:endParaRPr lang="en-GB" dirty="0">
              <a:latin typeface="XCCW Joined 1a" panose="03050602040000000000" pitchFamily="66" charset="0"/>
            </a:endParaRPr>
          </a:p>
        </p:txBody>
      </p:sp>
      <p:sp>
        <p:nvSpPr>
          <p:cNvPr id="3" name="Content Placeholder 2"/>
          <p:cNvSpPr>
            <a:spLocks noGrp="1"/>
          </p:cNvSpPr>
          <p:nvPr>
            <p:ph idx="1"/>
          </p:nvPr>
        </p:nvSpPr>
        <p:spPr>
          <a:xfrm>
            <a:off x="566057" y="1347243"/>
            <a:ext cx="10787743" cy="2955381"/>
          </a:xfrm>
        </p:spPr>
        <p:txBody>
          <a:bodyPr>
            <a:normAutofit fontScale="92500" lnSpcReduction="20000"/>
          </a:bodyPr>
          <a:lstStyle/>
          <a:p>
            <a:r>
              <a:rPr lang="en-GB" dirty="0" smtClean="0">
                <a:latin typeface="XCCW Joined 1a" panose="03050602040000000000" pitchFamily="66" charset="0"/>
              </a:rPr>
              <a:t>Dear… </a:t>
            </a:r>
          </a:p>
          <a:p>
            <a:r>
              <a:rPr lang="en-GB" dirty="0" smtClean="0">
                <a:latin typeface="XCCW Joined 1a" panose="03050602040000000000" pitchFamily="66" charset="0"/>
              </a:rPr>
              <a:t>Love from….</a:t>
            </a:r>
          </a:p>
          <a:p>
            <a:r>
              <a:rPr lang="en-GB" dirty="0" smtClean="0">
                <a:latin typeface="XCCW Joined 1a" panose="03050602040000000000" pitchFamily="66" charset="0"/>
              </a:rPr>
              <a:t>Questions for your mother</a:t>
            </a:r>
          </a:p>
          <a:p>
            <a:r>
              <a:rPr lang="en-GB" dirty="0" smtClean="0">
                <a:latin typeface="XCCW Joined 1a" panose="03050602040000000000" pitchFamily="66" charset="0"/>
              </a:rPr>
              <a:t>Recount your journey so far in chronological order</a:t>
            </a:r>
          </a:p>
          <a:p>
            <a:r>
              <a:rPr lang="en-GB" dirty="0" smtClean="0">
                <a:latin typeface="XCCW Joined 1a" panose="03050602040000000000" pitchFamily="66" charset="0"/>
              </a:rPr>
              <a:t>Paragraphs for each stage of your journey</a:t>
            </a:r>
          </a:p>
          <a:p>
            <a:r>
              <a:rPr lang="en-GB" dirty="0" smtClean="0">
                <a:latin typeface="XCCW Joined 1a" panose="03050602040000000000" pitchFamily="66" charset="0"/>
              </a:rPr>
              <a:t>Explain your emotions </a:t>
            </a:r>
          </a:p>
          <a:p>
            <a:r>
              <a:rPr lang="en-GB" dirty="0" smtClean="0">
                <a:latin typeface="XCCW Joined 1a" panose="03050602040000000000" pitchFamily="66" charset="0"/>
              </a:rPr>
              <a:t>The 5 senses</a:t>
            </a:r>
          </a:p>
          <a:p>
            <a:pPr marL="0" indent="0">
              <a:buNone/>
            </a:pPr>
            <a:endParaRPr lang="en-GB" dirty="0" smtClean="0">
              <a:latin typeface="XCCW Joined 1a" panose="03050602040000000000" pitchFamily="66" charset="0"/>
            </a:endParaRPr>
          </a:p>
          <a:p>
            <a:pPr marL="0" indent="0">
              <a:buNone/>
            </a:pPr>
            <a:endParaRPr lang="en-GB" dirty="0"/>
          </a:p>
        </p:txBody>
      </p:sp>
      <p:sp>
        <p:nvSpPr>
          <p:cNvPr id="4" name="TextBox 3"/>
          <p:cNvSpPr txBox="1"/>
          <p:nvPr/>
        </p:nvSpPr>
        <p:spPr>
          <a:xfrm>
            <a:off x="838200" y="4545874"/>
            <a:ext cx="10304417" cy="1200329"/>
          </a:xfrm>
          <a:prstGeom prst="rect">
            <a:avLst/>
          </a:prstGeom>
          <a:noFill/>
          <a:ln w="22225">
            <a:solidFill>
              <a:schemeClr val="tx1"/>
            </a:solidFill>
          </a:ln>
        </p:spPr>
        <p:txBody>
          <a:bodyPr wrap="square" rtlCol="0">
            <a:spAutoFit/>
          </a:bodyPr>
          <a:lstStyle/>
          <a:p>
            <a:r>
              <a:rPr lang="en-GB" dirty="0" smtClean="0">
                <a:latin typeface="XCCW Joined 1a" panose="03050602040000000000" pitchFamily="66" charset="0"/>
              </a:rPr>
              <a:t>Gallia     Gaul     capture     journey      slave market      sweltering     exhausting      violent    Roman Soldier </a:t>
            </a:r>
          </a:p>
          <a:p>
            <a:r>
              <a:rPr lang="en-GB" dirty="0" err="1" smtClean="0">
                <a:latin typeface="XCCW Joined 1a" panose="03050602040000000000" pitchFamily="66" charset="0"/>
              </a:rPr>
              <a:t>Lanister</a:t>
            </a:r>
            <a:r>
              <a:rPr lang="en-GB" dirty="0" smtClean="0">
                <a:latin typeface="XCCW Joined 1a" panose="03050602040000000000" pitchFamily="66" charset="0"/>
              </a:rPr>
              <a:t>     gladiator        training   nervous    anxious        frightening    wild animals       sword      spear             </a:t>
            </a:r>
            <a:endParaRPr lang="en-GB" dirty="0">
              <a:latin typeface="XCCW Joined 1a" panose="03050602040000000000" pitchFamily="66" charset="0"/>
            </a:endParaRPr>
          </a:p>
        </p:txBody>
      </p:sp>
    </p:spTree>
    <p:extLst>
      <p:ext uri="{BB962C8B-B14F-4D97-AF65-F5344CB8AC3E}">
        <p14:creationId xmlns:p14="http://schemas.microsoft.com/office/powerpoint/2010/main" val="101741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551</Words>
  <Application>Microsoft Office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XCCW Joined 1a</vt:lpstr>
      <vt:lpstr>Office Theme</vt:lpstr>
      <vt:lpstr>Home School Task  LO: To write a letter</vt:lpstr>
      <vt:lpstr>Main Task:</vt:lpstr>
      <vt:lpstr>PowerPoint Presentation</vt:lpstr>
      <vt:lpstr>Features of a letter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Hickey</dc:creator>
  <cp:lastModifiedBy>Catherine Hickey</cp:lastModifiedBy>
  <cp:revision>13</cp:revision>
  <dcterms:created xsi:type="dcterms:W3CDTF">2020-03-13T08:34:40Z</dcterms:created>
  <dcterms:modified xsi:type="dcterms:W3CDTF">2020-03-19T11:52:01Z</dcterms:modified>
</cp:coreProperties>
</file>