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AB9C-55AB-4DF9-84F8-6BB62254939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3D0F-74DD-4E74-87D6-D13777AC0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42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AB9C-55AB-4DF9-84F8-6BB62254939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3D0F-74DD-4E74-87D6-D13777AC0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86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AB9C-55AB-4DF9-84F8-6BB62254939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3D0F-74DD-4E74-87D6-D13777AC0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455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AB9C-55AB-4DF9-84F8-6BB62254939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3D0F-74DD-4E74-87D6-D13777AC0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76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AB9C-55AB-4DF9-84F8-6BB62254939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3D0F-74DD-4E74-87D6-D13777AC0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62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AB9C-55AB-4DF9-84F8-6BB62254939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3D0F-74DD-4E74-87D6-D13777AC0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35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AB9C-55AB-4DF9-84F8-6BB62254939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3D0F-74DD-4E74-87D6-D13777AC0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807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AB9C-55AB-4DF9-84F8-6BB62254939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3D0F-74DD-4E74-87D6-D13777AC0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55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AB9C-55AB-4DF9-84F8-6BB62254939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3D0F-74DD-4E74-87D6-D13777AC0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945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AB9C-55AB-4DF9-84F8-6BB62254939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3D0F-74DD-4E74-87D6-D13777AC0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950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AB9C-55AB-4DF9-84F8-6BB62254939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3D0F-74DD-4E74-87D6-D13777AC0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26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AAB9C-55AB-4DF9-84F8-6BB62254939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A3D0F-74DD-4E74-87D6-D13777AC0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1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60245"/>
            <a:ext cx="9144000" cy="2387600"/>
          </a:xfrm>
        </p:spPr>
        <p:txBody>
          <a:bodyPr>
            <a:noAutofit/>
          </a:bodyPr>
          <a:lstStyle/>
          <a:p>
            <a:r>
              <a:rPr lang="en-GB" sz="4800" u="sng" dirty="0" smtClean="0">
                <a:latin typeface="XCCW Joined 1a" panose="03050602040000000000" pitchFamily="66" charset="0"/>
              </a:rPr>
              <a:t/>
            </a:r>
            <a:br>
              <a:rPr lang="en-GB" sz="4800" u="sng" dirty="0" smtClean="0">
                <a:latin typeface="XCCW Joined 1a" panose="03050602040000000000" pitchFamily="66" charset="0"/>
              </a:rPr>
            </a:br>
            <a:r>
              <a:rPr lang="en-GB" sz="4800" u="sng" dirty="0" smtClean="0">
                <a:latin typeface="XCCW Joined 1a" panose="03050602040000000000" pitchFamily="66" charset="0"/>
              </a:rPr>
              <a:t/>
            </a:r>
            <a:br>
              <a:rPr lang="en-GB" sz="4800" u="sng" dirty="0" smtClean="0">
                <a:latin typeface="XCCW Joined 1a" panose="03050602040000000000" pitchFamily="66" charset="0"/>
              </a:rPr>
            </a:br>
            <a:r>
              <a:rPr lang="en-GB" sz="4800" u="sng" dirty="0" smtClean="0">
                <a:latin typeface="XCCW Joined 1a" panose="03050602040000000000" pitchFamily="66" charset="0"/>
              </a:rPr>
              <a:t>LO: I can plan a recount </a:t>
            </a:r>
            <a:endParaRPr lang="en-GB" sz="4800" u="sng" dirty="0">
              <a:latin typeface="XCCW Joined 1a" panose="030506020400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32914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latin typeface="XCCW Joined 1a" panose="03050602040000000000" pitchFamily="66" charset="0"/>
              </a:rPr>
              <a:t>I can write in chronological order</a:t>
            </a:r>
          </a:p>
          <a:p>
            <a:r>
              <a:rPr lang="en-GB" dirty="0" smtClean="0">
                <a:latin typeface="XCCW Joined 1a" panose="03050602040000000000" pitchFamily="66" charset="0"/>
              </a:rPr>
              <a:t>I can use my knowledge about the daily lives of Roman children to infer my planning</a:t>
            </a:r>
          </a:p>
          <a:p>
            <a:r>
              <a:rPr lang="en-GB" dirty="0" smtClean="0">
                <a:latin typeface="XCCW Joined 1a" panose="03050602040000000000" pitchFamily="66" charset="0"/>
              </a:rPr>
              <a:t> </a:t>
            </a:r>
          </a:p>
          <a:p>
            <a:endParaRPr lang="en-GB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427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XCCW Joined 1a" panose="03050602040000000000" pitchFamily="66" charset="0"/>
              </a:rPr>
              <a:t>Recap</a:t>
            </a:r>
            <a:endParaRPr lang="en-GB" dirty="0">
              <a:latin typeface="XCCW Joined 1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XCCW Joined 1a" panose="03050602040000000000" pitchFamily="66" charset="0"/>
              </a:rPr>
              <a:t>What facts do you remember from last lesson about these aspects of daily life in the Ancient Roman period?</a:t>
            </a:r>
          </a:p>
          <a:p>
            <a:r>
              <a:rPr lang="en-GB" dirty="0" smtClean="0">
                <a:latin typeface="XCCW Joined 1a" panose="03050602040000000000" pitchFamily="66" charset="0"/>
              </a:rPr>
              <a:t>Food </a:t>
            </a:r>
          </a:p>
          <a:p>
            <a:r>
              <a:rPr lang="en-GB" dirty="0" smtClean="0">
                <a:latin typeface="XCCW Joined 1a" panose="03050602040000000000" pitchFamily="66" charset="0"/>
              </a:rPr>
              <a:t>Clothing</a:t>
            </a:r>
          </a:p>
          <a:p>
            <a:r>
              <a:rPr lang="en-GB" dirty="0" smtClean="0">
                <a:latin typeface="XCCW Joined 1a" panose="03050602040000000000" pitchFamily="66" charset="0"/>
              </a:rPr>
              <a:t>School</a:t>
            </a:r>
          </a:p>
          <a:p>
            <a:r>
              <a:rPr lang="en-GB" dirty="0" smtClean="0">
                <a:latin typeface="XCCW Joined 1a" panose="03050602040000000000" pitchFamily="66" charset="0"/>
              </a:rPr>
              <a:t>Leisure time</a:t>
            </a:r>
          </a:p>
          <a:p>
            <a:pPr marL="0" indent="0">
              <a:buNone/>
            </a:pPr>
            <a:r>
              <a:rPr lang="en-GB" dirty="0" smtClean="0">
                <a:latin typeface="XCCW Joined 1a" panose="03050602040000000000" pitchFamily="66" charset="0"/>
              </a:rPr>
              <a:t>Let’s make a fact bank on the whiteboard.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6167"/>
          <a:stretch/>
        </p:blipFill>
        <p:spPr>
          <a:xfrm>
            <a:off x="6947807" y="2702902"/>
            <a:ext cx="3868239" cy="2406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833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XCCW Joined 1a" panose="03050602040000000000" pitchFamily="66" charset="0"/>
              </a:rPr>
              <a:t>Main Task </a:t>
            </a:r>
            <a:endParaRPr lang="en-GB" dirty="0">
              <a:latin typeface="XCCW Joined 1a" panose="0305060204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688" y="1413500"/>
            <a:ext cx="10970623" cy="503237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XCCW Joined 1a" panose="03050602040000000000" pitchFamily="66" charset="0"/>
              </a:rPr>
              <a:t>Create a visual timetable for a Roman child’s day which you will write about in tomorrow’s lesson. Underneath each picture, write information about each aspect. Remember to keep it in chronological order!</a:t>
            </a:r>
            <a:endParaRPr lang="en-GB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243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96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XCCW Joined 1a</vt:lpstr>
      <vt:lpstr>Office Theme</vt:lpstr>
      <vt:lpstr>  LO: I can plan a recount </vt:lpstr>
      <vt:lpstr>Recap</vt:lpstr>
      <vt:lpstr>Main Task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 28th February 2019 LO: I can plan a recount</dc:title>
  <dc:creator>Catherine</dc:creator>
  <cp:lastModifiedBy>Catherine Hickey</cp:lastModifiedBy>
  <cp:revision>7</cp:revision>
  <dcterms:created xsi:type="dcterms:W3CDTF">2019-02-19T17:49:02Z</dcterms:created>
  <dcterms:modified xsi:type="dcterms:W3CDTF">2020-03-19T17:00:49Z</dcterms:modified>
</cp:coreProperties>
</file>