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4" d="100"/>
          <a:sy n="74" d="100"/>
        </p:scale>
        <p:origin x="1248"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14/04/2019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14/04/2019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B18E28-7D51-45C5-AF96-A6DD6183FA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490"/>
          <a:stretch/>
        </p:blipFill>
        <p:spPr>
          <a:xfrm>
            <a:off x="762000" y="843281"/>
            <a:ext cx="7639050" cy="5249543"/>
          </a:xfrm>
          <a:prstGeom prst="roundRect">
            <a:avLst>
              <a:gd name="adj" fmla="val 6687"/>
            </a:avLst>
          </a:prstGeom>
          <a:ln w="28575">
            <a:noFill/>
          </a:ln>
        </p:spPr>
      </p:pic>
      <p:pic>
        <p:nvPicPr>
          <p:cNvPr id="3" name="Picture 2">
            <a:extLst>
              <a:ext uri="{FF2B5EF4-FFF2-40B4-BE49-F238E27FC236}">
                <a16:creationId xmlns:a16="http://schemas.microsoft.com/office/drawing/2014/main" xmlns="" id="{40629926-277B-49BE-B685-D93B44E7A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7000" y="2113562"/>
            <a:ext cx="4381500" cy="3901157"/>
          </a:xfrm>
          <a:prstGeom prst="rect">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2A0E69B-4454-45F7-900E-96EFB2E1EDD3}"/>
              </a:ext>
            </a:extLst>
          </p:cNvPr>
          <p:cNvPicPr>
            <a:picLocks noChangeAspect="1"/>
          </p:cNvPicPr>
          <p:nvPr/>
        </p:nvPicPr>
        <p:blipFill rotWithShape="1">
          <a:blip r:embed="rId2"/>
          <a:srcRect t="-13309"/>
          <a:stretch/>
        </p:blipFill>
        <p:spPr>
          <a:xfrm>
            <a:off x="755650" y="765175"/>
            <a:ext cx="7632854" cy="5332907"/>
          </a:xfrm>
          <a:prstGeom prst="roundRect">
            <a:avLst>
              <a:gd name="adj" fmla="val 8520"/>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F1E83B-9E2F-4847-8BC0-1A48217D9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431"/>
          <a:stretch/>
        </p:blipFill>
        <p:spPr>
          <a:xfrm>
            <a:off x="749421" y="946150"/>
            <a:ext cx="7642274" cy="5157831"/>
          </a:xfrm>
          <a:prstGeom prst="roundRect">
            <a:avLst>
              <a:gd name="adj" fmla="val 8599"/>
            </a:avLst>
          </a:prstGeom>
          <a:ln w="28575">
            <a:noFill/>
          </a:ln>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pic>
        <p:nvPicPr>
          <p:cNvPr id="7" name="Picture 6">
            <a:extLst>
              <a:ext uri="{FF2B5EF4-FFF2-40B4-BE49-F238E27FC236}">
                <a16:creationId xmlns:a16="http://schemas.microsoft.com/office/drawing/2014/main" xmlns="" id="{0E477DCB-B5C8-474E-AC53-21A0357E5E04}"/>
              </a:ext>
            </a:extLst>
          </p:cNvPr>
          <p:cNvPicPr>
            <a:picLocks noChangeAspect="1"/>
          </p:cNvPicPr>
          <p:nvPr/>
        </p:nvPicPr>
        <p:blipFill>
          <a:blip r:embed="rId2"/>
          <a:stretch>
            <a:fillRect/>
          </a:stretch>
        </p:blipFill>
        <p:spPr>
          <a:xfrm>
            <a:off x="749400" y="1032706"/>
            <a:ext cx="7638950" cy="5060119"/>
          </a:xfrm>
          <a:prstGeom prst="roundRect">
            <a:avLst>
              <a:gd name="adj" fmla="val 5475"/>
            </a:avLst>
          </a:prstGeom>
        </p:spPr>
      </p:pic>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F1E83B-9E2F-4847-8BC0-1A48217D9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691"/>
          <a:stretch/>
        </p:blipFill>
        <p:spPr>
          <a:xfrm>
            <a:off x="755651" y="676237"/>
            <a:ext cx="7505528" cy="5427745"/>
          </a:xfrm>
          <a:prstGeom prst="roundRect">
            <a:avLst>
              <a:gd name="adj" fmla="val 8599"/>
            </a:avLst>
          </a:prstGeom>
          <a:ln w="28575">
            <a:noFill/>
          </a:ln>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11853" r="125" b="11853"/>
          <a:stretch/>
        </p:blipFill>
        <p:spPr>
          <a:xfrm>
            <a:off x="746082" y="684605"/>
            <a:ext cx="7651836" cy="5410732"/>
          </a:xfrm>
          <a:prstGeom prst="roundRect">
            <a:avLst>
              <a:gd name="adj" fmla="val 9039"/>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C88D1B-FC50-40B6-88E3-99F542FDC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908"/>
          <a:stretch/>
        </p:blipFill>
        <p:spPr>
          <a:xfrm>
            <a:off x="755650" y="1020513"/>
            <a:ext cx="7645047" cy="5072312"/>
          </a:xfrm>
          <a:prstGeom prst="roundRect">
            <a:avLst>
              <a:gd name="adj" fmla="val 6151"/>
            </a:avLst>
          </a:prstGeom>
        </p:spPr>
      </p:pic>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C88D1B-FC50-40B6-88E3-99F542FDCF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784"/>
          <a:stretch/>
        </p:blipFill>
        <p:spPr>
          <a:xfrm>
            <a:off x="755650" y="695624"/>
            <a:ext cx="7632700" cy="5397201"/>
          </a:xfrm>
          <a:prstGeom prst="roundRect">
            <a:avLst>
              <a:gd name="adj" fmla="val 6151"/>
            </a:avLst>
          </a:prstGeom>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C215D73-1F8D-439D-9713-773A143DAD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508" b="-1"/>
          <a:stretch/>
        </p:blipFill>
        <p:spPr>
          <a:xfrm>
            <a:off x="755650" y="920751"/>
            <a:ext cx="7627718" cy="5167534"/>
          </a:xfrm>
          <a:prstGeom prst="roundRect">
            <a:avLst>
              <a:gd name="adj" fmla="val 6075"/>
            </a:avLst>
          </a:prstGeom>
          <a:ln w="28575">
            <a:noFill/>
          </a:ln>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a:t>
            </a:r>
            <a:r>
              <a:rPr lang="en-GB"/>
              <a:t>palm branches.</a:t>
            </a:r>
            <a:endParaRPr lang="en-GB" dirty="0"/>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1AC44D-82DC-4DFF-BC8B-F505211818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25"/>
          <a:stretch/>
        </p:blipFill>
        <p:spPr>
          <a:xfrm>
            <a:off x="755650" y="710734"/>
            <a:ext cx="7632700" cy="5397200"/>
          </a:xfrm>
          <a:prstGeom prst="roundRect">
            <a:avLst>
              <a:gd name="adj" fmla="val 6502"/>
            </a:avLst>
          </a:prstGeom>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1AC44D-82DC-4DFF-BC8B-F505211818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436"/>
          <a:stretch/>
        </p:blipFill>
        <p:spPr>
          <a:xfrm>
            <a:off x="755650" y="949795"/>
            <a:ext cx="7632699" cy="5158137"/>
          </a:xfrm>
          <a:prstGeom prst="roundRect">
            <a:avLst>
              <a:gd name="adj" fmla="val 6502"/>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C052A43-3BBA-4F22-BAD4-DBFF6B6BFD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85" t="-15965" r="1077" b="-1"/>
          <a:stretch/>
        </p:blipFill>
        <p:spPr>
          <a:xfrm>
            <a:off x="755650" y="765175"/>
            <a:ext cx="7632700" cy="5327650"/>
          </a:xfrm>
          <a:prstGeom prst="roundRect">
            <a:avLst>
              <a:gd name="adj" fmla="val 6502"/>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799A58-F18B-4367-A678-F120289708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412"/>
          <a:stretch/>
        </p:blipFill>
        <p:spPr>
          <a:xfrm>
            <a:off x="755650" y="869950"/>
            <a:ext cx="7632700" cy="5222875"/>
          </a:xfrm>
          <a:prstGeom prst="roundRect">
            <a:avLst>
              <a:gd name="adj" fmla="val 6454"/>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607DF48-8308-4B7D-BE52-32EE3A835420}"/>
              </a:ext>
            </a:extLst>
          </p:cNvPr>
          <p:cNvPicPr>
            <a:picLocks noChangeAspect="1"/>
          </p:cNvPicPr>
          <p:nvPr/>
        </p:nvPicPr>
        <p:blipFill>
          <a:blip r:embed="rId2"/>
          <a:stretch>
            <a:fillRect/>
          </a:stretch>
        </p:blipFill>
        <p:spPr>
          <a:xfrm>
            <a:off x="767690" y="1307050"/>
            <a:ext cx="7620660" cy="4785775"/>
          </a:xfrm>
          <a:prstGeom prst="rect">
            <a:avLst/>
          </a:prstGeom>
        </p:spPr>
      </p:pic>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pic>
        <p:nvPicPr>
          <p:cNvPr id="3" name="Picture 2">
            <a:extLst>
              <a:ext uri="{FF2B5EF4-FFF2-40B4-BE49-F238E27FC236}">
                <a16:creationId xmlns:a16="http://schemas.microsoft.com/office/drawing/2014/main" xmlns="" id="{31AAE08D-D754-422E-92DF-1793D5DA1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455" y="2071682"/>
            <a:ext cx="4406766" cy="4021143"/>
          </a:xfrm>
          <a:prstGeom prst="rect">
            <a:avLst/>
          </a:prstGeom>
        </p:spPr>
      </p:pic>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B5CD11-CD42-4BDA-B9A5-FC5D18057C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 t="-7377"/>
          <a:stretch/>
        </p:blipFill>
        <p:spPr>
          <a:xfrm>
            <a:off x="760242" y="676237"/>
            <a:ext cx="7623517" cy="5416588"/>
          </a:xfrm>
          <a:prstGeom prst="roundRect">
            <a:avLst>
              <a:gd name="adj" fmla="val 6502"/>
            </a:avLst>
          </a:prstGeom>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083344-D584-48BE-95F1-2F3BF6478DDC}"/>
              </a:ext>
            </a:extLst>
          </p:cNvPr>
          <p:cNvPicPr>
            <a:picLocks noChangeAspect="1"/>
          </p:cNvPicPr>
          <p:nvPr/>
        </p:nvPicPr>
        <p:blipFill>
          <a:blip r:embed="rId2"/>
          <a:stretch>
            <a:fillRect/>
          </a:stretch>
        </p:blipFill>
        <p:spPr>
          <a:xfrm>
            <a:off x="761670" y="684041"/>
            <a:ext cx="7620660" cy="5413717"/>
          </a:xfrm>
          <a:prstGeom prst="rect">
            <a:avLst/>
          </a:prstGeom>
        </p:spPr>
      </p:pic>
      <p:pic>
        <p:nvPicPr>
          <p:cNvPr id="3" name="Picture 2">
            <a:extLst>
              <a:ext uri="{FF2B5EF4-FFF2-40B4-BE49-F238E27FC236}">
                <a16:creationId xmlns:a16="http://schemas.microsoft.com/office/drawing/2014/main" xmlns="" id="{82E7383C-CE2F-445E-8641-5206B37FC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1750" y="1591859"/>
            <a:ext cx="6688122" cy="4505899"/>
          </a:xfrm>
          <a:prstGeom prst="rect">
            <a:avLst/>
          </a:prstGeom>
        </p:spPr>
      </p:pic>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103</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Lousie Slaney</cp:lastModifiedBy>
  <cp:revision>24</cp:revision>
  <dcterms:created xsi:type="dcterms:W3CDTF">2019-03-11T15:10:20Z</dcterms:created>
  <dcterms:modified xsi:type="dcterms:W3CDTF">2019-04-14T17:12:11Z</dcterms:modified>
</cp:coreProperties>
</file>